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699" r:id="rId3"/>
  </p:sldMasterIdLst>
  <p:sldIdLst>
    <p:sldId id="393" r:id="rId4"/>
    <p:sldId id="612" r:id="rId5"/>
    <p:sldId id="621" r:id="rId6"/>
    <p:sldId id="627" r:id="rId7"/>
    <p:sldId id="550" r:id="rId8"/>
    <p:sldId id="292" r:id="rId9"/>
    <p:sldId id="298" r:id="rId10"/>
    <p:sldId id="622" r:id="rId11"/>
    <p:sldId id="389" r:id="rId12"/>
    <p:sldId id="613" r:id="rId13"/>
    <p:sldId id="581" r:id="rId14"/>
    <p:sldId id="403" r:id="rId15"/>
    <p:sldId id="607" r:id="rId16"/>
    <p:sldId id="608" r:id="rId17"/>
    <p:sldId id="592" r:id="rId18"/>
    <p:sldId id="593" r:id="rId19"/>
    <p:sldId id="615" r:id="rId20"/>
    <p:sldId id="616" r:id="rId21"/>
    <p:sldId id="617" r:id="rId22"/>
    <p:sldId id="619" r:id="rId23"/>
    <p:sldId id="620" r:id="rId24"/>
    <p:sldId id="618" r:id="rId25"/>
    <p:sldId id="590" r:id="rId26"/>
    <p:sldId id="626" r:id="rId27"/>
    <p:sldId id="610" r:id="rId28"/>
    <p:sldId id="623" r:id="rId29"/>
    <p:sldId id="624" r:id="rId30"/>
    <p:sldId id="595" r:id="rId31"/>
    <p:sldId id="401" r:id="rId32"/>
    <p:sldId id="596" r:id="rId33"/>
    <p:sldId id="392" r:id="rId34"/>
    <p:sldId id="580" r:id="rId35"/>
    <p:sldId id="611" r:id="rId36"/>
    <p:sldId id="588" r:id="rId37"/>
    <p:sldId id="625" r:id="rId38"/>
    <p:sldId id="394" r:id="rId39"/>
    <p:sldId id="408" r:id="rId40"/>
    <p:sldId id="41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795CF-9148-4A0B-B8B5-002C025DC639}" v="58" dt="2023-08-25T06:51:54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Apieczonek" userId="21270cfe7fe5f2f3" providerId="LiveId" clId="{26E337E9-95CA-4FA7-9EDE-457B95CB7867}"/>
    <pc:docChg chg="custSel addSld delSld modSld sldOrd">
      <pc:chgData name="Josh Apieczonek" userId="21270cfe7fe5f2f3" providerId="LiveId" clId="{26E337E9-95CA-4FA7-9EDE-457B95CB7867}" dt="2023-08-23T07:14:10.015" v="266" actId="122"/>
      <pc:docMkLst>
        <pc:docMk/>
      </pc:docMkLst>
      <pc:sldChg chg="ord">
        <pc:chgData name="Josh Apieczonek" userId="21270cfe7fe5f2f3" providerId="LiveId" clId="{26E337E9-95CA-4FA7-9EDE-457B95CB7867}" dt="2023-08-22T19:52:07.108" v="124"/>
        <pc:sldMkLst>
          <pc:docMk/>
          <pc:sldMk cId="362199155" sldId="292"/>
        </pc:sldMkLst>
      </pc:sldChg>
      <pc:sldChg chg="addSp modSp add del mod">
        <pc:chgData name="Josh Apieczonek" userId="21270cfe7fe5f2f3" providerId="LiveId" clId="{26E337E9-95CA-4FA7-9EDE-457B95CB7867}" dt="2023-08-23T06:19:28.149" v="240" actId="208"/>
        <pc:sldMkLst>
          <pc:docMk/>
          <pc:sldMk cId="1826109371" sldId="298"/>
        </pc:sldMkLst>
        <pc:spChg chg="add mod">
          <ac:chgData name="Josh Apieczonek" userId="21270cfe7fe5f2f3" providerId="LiveId" clId="{26E337E9-95CA-4FA7-9EDE-457B95CB7867}" dt="2023-08-23T06:19:28.149" v="240" actId="208"/>
          <ac:spMkLst>
            <pc:docMk/>
            <pc:sldMk cId="1826109371" sldId="298"/>
            <ac:spMk id="2" creationId="{C4D2E762-C2F0-714D-514F-0B7332258FC1}"/>
          </ac:spMkLst>
        </pc:spChg>
      </pc:sldChg>
      <pc:sldChg chg="modSp mod ord modAnim">
        <pc:chgData name="Josh Apieczonek" userId="21270cfe7fe5f2f3" providerId="LiveId" clId="{26E337E9-95CA-4FA7-9EDE-457B95CB7867}" dt="2023-08-23T07:14:10.015" v="266" actId="122"/>
        <pc:sldMkLst>
          <pc:docMk/>
          <pc:sldMk cId="2979984732" sldId="389"/>
        </pc:sldMkLst>
        <pc:spChg chg="mod">
          <ac:chgData name="Josh Apieczonek" userId="21270cfe7fe5f2f3" providerId="LiveId" clId="{26E337E9-95CA-4FA7-9EDE-457B95CB7867}" dt="2023-08-23T07:14:10.015" v="266" actId="122"/>
          <ac:spMkLst>
            <pc:docMk/>
            <pc:sldMk cId="2979984732" sldId="389"/>
            <ac:spMk id="7" creationId="{9FAAE84A-8427-60C1-F782-02A680455302}"/>
          </ac:spMkLst>
        </pc:spChg>
      </pc:sldChg>
      <pc:sldChg chg="modSp del mod">
        <pc:chgData name="Josh Apieczonek" userId="21270cfe7fe5f2f3" providerId="LiveId" clId="{26E337E9-95CA-4FA7-9EDE-457B95CB7867}" dt="2023-08-22T19:25:16.052" v="11" actId="47"/>
        <pc:sldMkLst>
          <pc:docMk/>
          <pc:sldMk cId="577961997" sldId="390"/>
        </pc:sldMkLst>
        <pc:spChg chg="mod">
          <ac:chgData name="Josh Apieczonek" userId="21270cfe7fe5f2f3" providerId="LiveId" clId="{26E337E9-95CA-4FA7-9EDE-457B95CB7867}" dt="2023-08-22T19:24:59.207" v="10" actId="20577"/>
          <ac:spMkLst>
            <pc:docMk/>
            <pc:sldMk cId="577961997" sldId="390"/>
            <ac:spMk id="3" creationId="{F9B8A331-254F-4274-A713-C54A4E5EFB14}"/>
          </ac:spMkLst>
        </pc:spChg>
      </pc:sldChg>
      <pc:sldChg chg="delSp">
        <pc:chgData name="Josh Apieczonek" userId="21270cfe7fe5f2f3" providerId="LiveId" clId="{26E337E9-95CA-4FA7-9EDE-457B95CB7867}" dt="2023-08-22T19:56:09.072" v="186" actId="478"/>
        <pc:sldMkLst>
          <pc:docMk/>
          <pc:sldMk cId="1350251235" sldId="391"/>
        </pc:sldMkLst>
        <pc:picChg chg="del">
          <ac:chgData name="Josh Apieczonek" userId="21270cfe7fe5f2f3" providerId="LiveId" clId="{26E337E9-95CA-4FA7-9EDE-457B95CB7867}" dt="2023-08-22T19:56:09.072" v="186" actId="478"/>
          <ac:picMkLst>
            <pc:docMk/>
            <pc:sldMk cId="1350251235" sldId="391"/>
            <ac:picMk id="1026" creationId="{E8482086-AAA3-26E9-2864-05F090258FCC}"/>
          </ac:picMkLst>
        </pc:picChg>
      </pc:sldChg>
      <pc:sldChg chg="ord">
        <pc:chgData name="Josh Apieczonek" userId="21270cfe7fe5f2f3" providerId="LiveId" clId="{26E337E9-95CA-4FA7-9EDE-457B95CB7867}" dt="2023-08-22T19:53:03.802" v="136"/>
        <pc:sldMkLst>
          <pc:docMk/>
          <pc:sldMk cId="4266145956" sldId="392"/>
        </pc:sldMkLst>
      </pc:sldChg>
      <pc:sldChg chg="ord">
        <pc:chgData name="Josh Apieczonek" userId="21270cfe7fe5f2f3" providerId="LiveId" clId="{26E337E9-95CA-4FA7-9EDE-457B95CB7867}" dt="2023-08-22T19:52:57.104" v="131"/>
        <pc:sldMkLst>
          <pc:docMk/>
          <pc:sldMk cId="3669974525" sldId="401"/>
        </pc:sldMkLst>
      </pc:sldChg>
      <pc:sldChg chg="ord">
        <pc:chgData name="Josh Apieczonek" userId="21270cfe7fe5f2f3" providerId="LiveId" clId="{26E337E9-95CA-4FA7-9EDE-457B95CB7867}" dt="2023-08-22T19:58:52.068" v="220"/>
        <pc:sldMkLst>
          <pc:docMk/>
          <pc:sldMk cId="787140033" sldId="405"/>
        </pc:sldMkLst>
      </pc:sldChg>
      <pc:sldChg chg="modSp mod ord">
        <pc:chgData name="Josh Apieczonek" userId="21270cfe7fe5f2f3" providerId="LiveId" clId="{26E337E9-95CA-4FA7-9EDE-457B95CB7867}" dt="2023-08-22T19:56:03.744" v="184" actId="403"/>
        <pc:sldMkLst>
          <pc:docMk/>
          <pc:sldMk cId="2517514808" sldId="406"/>
        </pc:sldMkLst>
        <pc:spChg chg="mod">
          <ac:chgData name="Josh Apieczonek" userId="21270cfe7fe5f2f3" providerId="LiveId" clId="{26E337E9-95CA-4FA7-9EDE-457B95CB7867}" dt="2023-08-22T19:56:03.744" v="184" actId="403"/>
          <ac:spMkLst>
            <pc:docMk/>
            <pc:sldMk cId="2517514808" sldId="406"/>
            <ac:spMk id="7" creationId="{9FAAE84A-8427-60C1-F782-02A680455302}"/>
          </ac:spMkLst>
        </pc:spChg>
      </pc:sldChg>
      <pc:sldChg chg="modSp modAnim">
        <pc:chgData name="Josh Apieczonek" userId="21270cfe7fe5f2f3" providerId="LiveId" clId="{26E337E9-95CA-4FA7-9EDE-457B95CB7867}" dt="2023-08-22T19:54:53.063" v="170" actId="403"/>
        <pc:sldMkLst>
          <pc:docMk/>
          <pc:sldMk cId="715227547" sldId="407"/>
        </pc:sldMkLst>
        <pc:spChg chg="mod">
          <ac:chgData name="Josh Apieczonek" userId="21270cfe7fe5f2f3" providerId="LiveId" clId="{26E337E9-95CA-4FA7-9EDE-457B95CB7867}" dt="2023-08-22T19:54:53.063" v="170" actId="403"/>
          <ac:spMkLst>
            <pc:docMk/>
            <pc:sldMk cId="715227547" sldId="407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58:53.986" v="221" actId="47"/>
        <pc:sldMkLst>
          <pc:docMk/>
          <pc:sldMk cId="302788948" sldId="412"/>
        </pc:sldMkLst>
      </pc:sldChg>
      <pc:sldChg chg="modSp mod">
        <pc:chgData name="Josh Apieczonek" userId="21270cfe7fe5f2f3" providerId="LiveId" clId="{26E337E9-95CA-4FA7-9EDE-457B95CB7867}" dt="2023-08-22T19:53:56.352" v="165" actId="20577"/>
        <pc:sldMkLst>
          <pc:docMk/>
          <pc:sldMk cId="941476628" sldId="580"/>
        </pc:sldMkLst>
        <pc:spChg chg="mod">
          <ac:chgData name="Josh Apieczonek" userId="21270cfe7fe5f2f3" providerId="LiveId" clId="{26E337E9-95CA-4FA7-9EDE-457B95CB7867}" dt="2023-08-22T19:53:56.352" v="165" actId="20577"/>
          <ac:spMkLst>
            <pc:docMk/>
            <pc:sldMk cId="941476628" sldId="580"/>
            <ac:spMk id="7" creationId="{9FAAE84A-8427-60C1-F782-02A680455302}"/>
          </ac:spMkLst>
        </pc:spChg>
      </pc:sldChg>
      <pc:sldChg chg="modSp mod">
        <pc:chgData name="Josh Apieczonek" userId="21270cfe7fe5f2f3" providerId="LiveId" clId="{26E337E9-95CA-4FA7-9EDE-457B95CB7867}" dt="2023-08-22T19:47:38.604" v="72" actId="403"/>
        <pc:sldMkLst>
          <pc:docMk/>
          <pc:sldMk cId="1171840699" sldId="581"/>
        </pc:sldMkLst>
        <pc:spChg chg="mod">
          <ac:chgData name="Josh Apieczonek" userId="21270cfe7fe5f2f3" providerId="LiveId" clId="{26E337E9-95CA-4FA7-9EDE-457B95CB7867}" dt="2023-08-22T19:47:38.604" v="72" actId="403"/>
          <ac:spMkLst>
            <pc:docMk/>
            <pc:sldMk cId="1171840699" sldId="581"/>
            <ac:spMk id="7" creationId="{9FAAE84A-8427-60C1-F782-02A680455302}"/>
          </ac:spMkLst>
        </pc:spChg>
      </pc:sldChg>
      <pc:sldChg chg="modSp mod">
        <pc:chgData name="Josh Apieczonek" userId="21270cfe7fe5f2f3" providerId="LiveId" clId="{26E337E9-95CA-4FA7-9EDE-457B95CB7867}" dt="2023-08-22T19:56:55.830" v="196" actId="403"/>
        <pc:sldMkLst>
          <pc:docMk/>
          <pc:sldMk cId="455771346" sldId="583"/>
        </pc:sldMkLst>
        <pc:spChg chg="mod">
          <ac:chgData name="Josh Apieczonek" userId="21270cfe7fe5f2f3" providerId="LiveId" clId="{26E337E9-95CA-4FA7-9EDE-457B95CB7867}" dt="2023-08-22T19:56:55.830" v="196" actId="403"/>
          <ac:spMkLst>
            <pc:docMk/>
            <pc:sldMk cId="455771346" sldId="583"/>
            <ac:spMk id="7" creationId="{9FAAE84A-8427-60C1-F782-02A680455302}"/>
          </ac:spMkLst>
        </pc:spChg>
      </pc:sldChg>
      <pc:sldChg chg="modSp modAnim">
        <pc:chgData name="Josh Apieczonek" userId="21270cfe7fe5f2f3" providerId="LiveId" clId="{26E337E9-95CA-4FA7-9EDE-457B95CB7867}" dt="2023-08-22T19:56:49.774" v="195" actId="403"/>
        <pc:sldMkLst>
          <pc:docMk/>
          <pc:sldMk cId="719188297" sldId="584"/>
        </pc:sldMkLst>
        <pc:spChg chg="mod">
          <ac:chgData name="Josh Apieczonek" userId="21270cfe7fe5f2f3" providerId="LiveId" clId="{26E337E9-95CA-4FA7-9EDE-457B95CB7867}" dt="2023-08-22T19:56:49.774" v="195" actId="403"/>
          <ac:spMkLst>
            <pc:docMk/>
            <pc:sldMk cId="719188297" sldId="584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58:57.493" v="222" actId="47"/>
        <pc:sldMkLst>
          <pc:docMk/>
          <pc:sldMk cId="3046048740" sldId="585"/>
        </pc:sldMkLst>
      </pc:sldChg>
      <pc:sldChg chg="modSp mod">
        <pc:chgData name="Josh Apieczonek" userId="21270cfe7fe5f2f3" providerId="LiveId" clId="{26E337E9-95CA-4FA7-9EDE-457B95CB7867}" dt="2023-08-23T06:32:18.634" v="251" actId="20577"/>
        <pc:sldMkLst>
          <pc:docMk/>
          <pc:sldMk cId="1538389645" sldId="586"/>
        </pc:sldMkLst>
        <pc:spChg chg="mod">
          <ac:chgData name="Josh Apieczonek" userId="21270cfe7fe5f2f3" providerId="LiveId" clId="{26E337E9-95CA-4FA7-9EDE-457B95CB7867}" dt="2023-08-23T06:32:18.634" v="251" actId="20577"/>
          <ac:spMkLst>
            <pc:docMk/>
            <pc:sldMk cId="1538389645" sldId="586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59:00.815" v="223" actId="47"/>
        <pc:sldMkLst>
          <pc:docMk/>
          <pc:sldMk cId="3942146861" sldId="587"/>
        </pc:sldMkLst>
      </pc:sldChg>
      <pc:sldChg chg="modSp modAnim">
        <pc:chgData name="Josh Apieczonek" userId="21270cfe7fe5f2f3" providerId="LiveId" clId="{26E337E9-95CA-4FA7-9EDE-457B95CB7867}" dt="2023-08-22T19:55:32.657" v="176" actId="403"/>
        <pc:sldMkLst>
          <pc:docMk/>
          <pc:sldMk cId="4152498257" sldId="588"/>
        </pc:sldMkLst>
        <pc:spChg chg="mod">
          <ac:chgData name="Josh Apieczonek" userId="21270cfe7fe5f2f3" providerId="LiveId" clId="{26E337E9-95CA-4FA7-9EDE-457B95CB7867}" dt="2023-08-22T19:55:32.657" v="176" actId="403"/>
          <ac:spMkLst>
            <pc:docMk/>
            <pc:sldMk cId="4152498257" sldId="588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26E337E9-95CA-4FA7-9EDE-457B95CB7867}" dt="2023-08-22T19:51:14.273" v="111" actId="114"/>
        <pc:sldMkLst>
          <pc:docMk/>
          <pc:sldMk cId="3599917484" sldId="590"/>
        </pc:sldMkLst>
        <pc:spChg chg="mod">
          <ac:chgData name="Josh Apieczonek" userId="21270cfe7fe5f2f3" providerId="LiveId" clId="{26E337E9-95CA-4FA7-9EDE-457B95CB7867}" dt="2023-08-22T19:51:14.273" v="111" actId="114"/>
          <ac:spMkLst>
            <pc:docMk/>
            <pc:sldMk cId="3599917484" sldId="590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56:06.390" v="185" actId="47"/>
        <pc:sldMkLst>
          <pc:docMk/>
          <pc:sldMk cId="501840715" sldId="591"/>
        </pc:sldMkLst>
      </pc:sldChg>
      <pc:sldChg chg="modSp mod">
        <pc:chgData name="Josh Apieczonek" userId="21270cfe7fe5f2f3" providerId="LiveId" clId="{26E337E9-95CA-4FA7-9EDE-457B95CB7867}" dt="2023-08-22T19:48:36.496" v="86" actId="403"/>
        <pc:sldMkLst>
          <pc:docMk/>
          <pc:sldMk cId="2133733725" sldId="592"/>
        </pc:sldMkLst>
        <pc:spChg chg="mod">
          <ac:chgData name="Josh Apieczonek" userId="21270cfe7fe5f2f3" providerId="LiveId" clId="{26E337E9-95CA-4FA7-9EDE-457B95CB7867}" dt="2023-08-22T19:48:36.496" v="86" actId="403"/>
          <ac:spMkLst>
            <pc:docMk/>
            <pc:sldMk cId="2133733725" sldId="592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48:41.366" v="87" actId="47"/>
        <pc:sldMkLst>
          <pc:docMk/>
          <pc:sldMk cId="3566780960" sldId="594"/>
        </pc:sldMkLst>
      </pc:sldChg>
      <pc:sldChg chg="modSp mod">
        <pc:chgData name="Josh Apieczonek" userId="21270cfe7fe5f2f3" providerId="LiveId" clId="{26E337E9-95CA-4FA7-9EDE-457B95CB7867}" dt="2023-08-22T19:51:57.306" v="122" actId="403"/>
        <pc:sldMkLst>
          <pc:docMk/>
          <pc:sldMk cId="2945387683" sldId="595"/>
        </pc:sldMkLst>
        <pc:spChg chg="mod">
          <ac:chgData name="Josh Apieczonek" userId="21270cfe7fe5f2f3" providerId="LiveId" clId="{26E337E9-95CA-4FA7-9EDE-457B95CB7867}" dt="2023-08-22T19:51:57.306" v="122" actId="403"/>
          <ac:spMkLst>
            <pc:docMk/>
            <pc:sldMk cId="2945387683" sldId="595"/>
            <ac:spMk id="7" creationId="{9FAAE84A-8427-60C1-F782-02A680455302}"/>
          </ac:spMkLst>
        </pc:spChg>
      </pc:sldChg>
      <pc:sldChg chg="modSp mod">
        <pc:chgData name="Josh Apieczonek" userId="21270cfe7fe5f2f3" providerId="LiveId" clId="{26E337E9-95CA-4FA7-9EDE-457B95CB7867}" dt="2023-08-22T19:52:51.272" v="129" actId="403"/>
        <pc:sldMkLst>
          <pc:docMk/>
          <pc:sldMk cId="3884938046" sldId="596"/>
        </pc:sldMkLst>
        <pc:spChg chg="mod">
          <ac:chgData name="Josh Apieczonek" userId="21270cfe7fe5f2f3" providerId="LiveId" clId="{26E337E9-95CA-4FA7-9EDE-457B95CB7867}" dt="2023-08-22T19:52:51.272" v="129" actId="403"/>
          <ac:spMkLst>
            <pc:docMk/>
            <pc:sldMk cId="3884938046" sldId="596"/>
            <ac:spMk id="7" creationId="{9FAAE84A-8427-60C1-F782-02A680455302}"/>
          </ac:spMkLst>
        </pc:spChg>
      </pc:sldChg>
      <pc:sldChg chg="del">
        <pc:chgData name="Josh Apieczonek" userId="21270cfe7fe5f2f3" providerId="LiveId" clId="{26E337E9-95CA-4FA7-9EDE-457B95CB7867}" dt="2023-08-22T19:57:18.822" v="199" actId="47"/>
        <pc:sldMkLst>
          <pc:docMk/>
          <pc:sldMk cId="737874949" sldId="597"/>
        </pc:sldMkLst>
      </pc:sldChg>
      <pc:sldChg chg="del">
        <pc:chgData name="Josh Apieczonek" userId="21270cfe7fe5f2f3" providerId="LiveId" clId="{26E337E9-95CA-4FA7-9EDE-457B95CB7867}" dt="2023-08-22T19:57:24.847" v="200" actId="47"/>
        <pc:sldMkLst>
          <pc:docMk/>
          <pc:sldMk cId="3617712937" sldId="598"/>
        </pc:sldMkLst>
      </pc:sldChg>
      <pc:sldChg chg="del">
        <pc:chgData name="Josh Apieczonek" userId="21270cfe7fe5f2f3" providerId="LiveId" clId="{26E337E9-95CA-4FA7-9EDE-457B95CB7867}" dt="2023-08-22T19:57:26.351" v="201" actId="47"/>
        <pc:sldMkLst>
          <pc:docMk/>
          <pc:sldMk cId="352166397" sldId="599"/>
        </pc:sldMkLst>
      </pc:sldChg>
      <pc:sldChg chg="del">
        <pc:chgData name="Josh Apieczonek" userId="21270cfe7fe5f2f3" providerId="LiveId" clId="{26E337E9-95CA-4FA7-9EDE-457B95CB7867}" dt="2023-08-22T19:58:57.493" v="222" actId="47"/>
        <pc:sldMkLst>
          <pc:docMk/>
          <pc:sldMk cId="4115185055" sldId="600"/>
        </pc:sldMkLst>
      </pc:sldChg>
      <pc:sldChg chg="del">
        <pc:chgData name="Josh Apieczonek" userId="21270cfe7fe5f2f3" providerId="LiveId" clId="{26E337E9-95CA-4FA7-9EDE-457B95CB7867}" dt="2023-08-22T19:58:57.493" v="222" actId="47"/>
        <pc:sldMkLst>
          <pc:docMk/>
          <pc:sldMk cId="1318831570" sldId="601"/>
        </pc:sldMkLst>
      </pc:sldChg>
      <pc:sldChg chg="del">
        <pc:chgData name="Josh Apieczonek" userId="21270cfe7fe5f2f3" providerId="LiveId" clId="{26E337E9-95CA-4FA7-9EDE-457B95CB7867}" dt="2023-08-22T19:59:00.815" v="223" actId="47"/>
        <pc:sldMkLst>
          <pc:docMk/>
          <pc:sldMk cId="1454438510" sldId="603"/>
        </pc:sldMkLst>
      </pc:sldChg>
      <pc:sldChg chg="del">
        <pc:chgData name="Josh Apieczonek" userId="21270cfe7fe5f2f3" providerId="LiveId" clId="{26E337E9-95CA-4FA7-9EDE-457B95CB7867}" dt="2023-08-22T19:59:00.815" v="223" actId="47"/>
        <pc:sldMkLst>
          <pc:docMk/>
          <pc:sldMk cId="1866476472" sldId="604"/>
        </pc:sldMkLst>
      </pc:sldChg>
      <pc:sldChg chg="del">
        <pc:chgData name="Josh Apieczonek" userId="21270cfe7fe5f2f3" providerId="LiveId" clId="{26E337E9-95CA-4FA7-9EDE-457B95CB7867}" dt="2023-08-22T19:59:03.574" v="224" actId="47"/>
        <pc:sldMkLst>
          <pc:docMk/>
          <pc:sldMk cId="2242572851" sldId="605"/>
        </pc:sldMkLst>
      </pc:sldChg>
      <pc:sldChg chg="modSp mod">
        <pc:chgData name="Josh Apieczonek" userId="21270cfe7fe5f2f3" providerId="LiveId" clId="{26E337E9-95CA-4FA7-9EDE-457B95CB7867}" dt="2023-08-22T19:48:12.469" v="80" actId="403"/>
        <pc:sldMkLst>
          <pc:docMk/>
          <pc:sldMk cId="3942192475" sldId="607"/>
        </pc:sldMkLst>
        <pc:spChg chg="mod">
          <ac:chgData name="Josh Apieczonek" userId="21270cfe7fe5f2f3" providerId="LiveId" clId="{26E337E9-95CA-4FA7-9EDE-457B95CB7867}" dt="2023-08-22T19:48:12.469" v="80" actId="403"/>
          <ac:spMkLst>
            <pc:docMk/>
            <pc:sldMk cId="3942192475" sldId="607"/>
            <ac:spMk id="7" creationId="{9FAAE84A-8427-60C1-F782-02A680455302}"/>
          </ac:spMkLst>
        </pc:spChg>
      </pc:sldChg>
      <pc:sldChg chg="modSp add mod">
        <pc:chgData name="Josh Apieczonek" userId="21270cfe7fe5f2f3" providerId="LiveId" clId="{26E337E9-95CA-4FA7-9EDE-457B95CB7867}" dt="2023-08-23T07:13:47.994" v="262" actId="122"/>
        <pc:sldMkLst>
          <pc:docMk/>
          <pc:sldMk cId="2169199660" sldId="609"/>
        </pc:sldMkLst>
        <pc:spChg chg="mod">
          <ac:chgData name="Josh Apieczonek" userId="21270cfe7fe5f2f3" providerId="LiveId" clId="{26E337E9-95CA-4FA7-9EDE-457B95CB7867}" dt="2023-08-23T07:13:47.994" v="262" actId="122"/>
          <ac:spMkLst>
            <pc:docMk/>
            <pc:sldMk cId="2169199660" sldId="609"/>
            <ac:spMk id="3" creationId="{F9B8A331-254F-4274-A713-C54A4E5EFB14}"/>
          </ac:spMkLst>
        </pc:spChg>
      </pc:sldChg>
      <pc:sldChg chg="add ord">
        <pc:chgData name="Josh Apieczonek" userId="21270cfe7fe5f2f3" providerId="LiveId" clId="{26E337E9-95CA-4FA7-9EDE-457B95CB7867}" dt="2023-08-22T19:51:31.368" v="116"/>
        <pc:sldMkLst>
          <pc:docMk/>
          <pc:sldMk cId="2067692287" sldId="610"/>
        </pc:sldMkLst>
      </pc:sldChg>
      <pc:sldChg chg="add del setBg">
        <pc:chgData name="Josh Apieczonek" userId="21270cfe7fe5f2f3" providerId="LiveId" clId="{26E337E9-95CA-4FA7-9EDE-457B95CB7867}" dt="2023-08-22T19:51:29.779" v="113"/>
        <pc:sldMkLst>
          <pc:docMk/>
          <pc:sldMk cId="2822067383" sldId="610"/>
        </pc:sldMkLst>
      </pc:sldChg>
      <pc:sldChg chg="add del setBg">
        <pc:chgData name="Josh Apieczonek" userId="21270cfe7fe5f2f3" providerId="LiveId" clId="{26E337E9-95CA-4FA7-9EDE-457B95CB7867}" dt="2023-08-22T19:53:02.212" v="133"/>
        <pc:sldMkLst>
          <pc:docMk/>
          <pc:sldMk cId="1881141339" sldId="611"/>
        </pc:sldMkLst>
      </pc:sldChg>
      <pc:sldChg chg="add">
        <pc:chgData name="Josh Apieczonek" userId="21270cfe7fe5f2f3" providerId="LiveId" clId="{26E337E9-95CA-4FA7-9EDE-457B95CB7867}" dt="2023-08-22T19:53:02.238" v="134"/>
        <pc:sldMkLst>
          <pc:docMk/>
          <pc:sldMk cId="2368787362" sldId="611"/>
        </pc:sldMkLst>
      </pc:sldChg>
      <pc:sldChg chg="add del setBg">
        <pc:chgData name="Josh Apieczonek" userId="21270cfe7fe5f2f3" providerId="LiveId" clId="{26E337E9-95CA-4FA7-9EDE-457B95CB7867}" dt="2023-08-23T06:19:40.325" v="242"/>
        <pc:sldMkLst>
          <pc:docMk/>
          <pc:sldMk cId="142141910" sldId="612"/>
        </pc:sldMkLst>
      </pc:sldChg>
      <pc:sldChg chg="add ord">
        <pc:chgData name="Josh Apieczonek" userId="21270cfe7fe5f2f3" providerId="LiveId" clId="{26E337E9-95CA-4FA7-9EDE-457B95CB7867}" dt="2023-08-23T06:19:47.161" v="248"/>
        <pc:sldMkLst>
          <pc:docMk/>
          <pc:sldMk cId="2888831416" sldId="612"/>
        </pc:sldMkLst>
      </pc:sldChg>
      <pc:sldChg chg="add">
        <pc:chgData name="Josh Apieczonek" userId="21270cfe7fe5f2f3" providerId="LiveId" clId="{26E337E9-95CA-4FA7-9EDE-457B95CB7867}" dt="2023-08-23T06:19:44.718" v="246"/>
        <pc:sldMkLst>
          <pc:docMk/>
          <pc:sldMk cId="1359431996" sldId="613"/>
        </pc:sldMkLst>
      </pc:sldChg>
      <pc:sldChg chg="add del setBg">
        <pc:chgData name="Josh Apieczonek" userId="21270cfe7fe5f2f3" providerId="LiveId" clId="{26E337E9-95CA-4FA7-9EDE-457B95CB7867}" dt="2023-08-23T06:19:44.700" v="245"/>
        <pc:sldMkLst>
          <pc:docMk/>
          <pc:sldMk cId="3110394664" sldId="613"/>
        </pc:sldMkLst>
      </pc:sldChg>
      <pc:sldChg chg="modSp add mod">
        <pc:chgData name="Josh Apieczonek" userId="21270cfe7fe5f2f3" providerId="LiveId" clId="{26E337E9-95CA-4FA7-9EDE-457B95CB7867}" dt="2023-08-23T06:56:55.945" v="254" actId="122"/>
        <pc:sldMkLst>
          <pc:docMk/>
          <pc:sldMk cId="1153794004" sldId="614"/>
        </pc:sldMkLst>
        <pc:spChg chg="mod">
          <ac:chgData name="Josh Apieczonek" userId="21270cfe7fe5f2f3" providerId="LiveId" clId="{26E337E9-95CA-4FA7-9EDE-457B95CB7867}" dt="2023-08-23T06:56:55.945" v="254" actId="122"/>
          <ac:spMkLst>
            <pc:docMk/>
            <pc:sldMk cId="1153794004" sldId="614"/>
            <ac:spMk id="3" creationId="{F9B8A331-254F-4274-A713-C54A4E5EFB14}"/>
          </ac:spMkLst>
        </pc:spChg>
      </pc:sldChg>
    </pc:docChg>
  </pc:docChgLst>
  <pc:docChgLst>
    <pc:chgData name="Josh Apieczonek" userId="21270cfe7fe5f2f3" providerId="LiveId" clId="{43DEFA8C-D657-41CF-A95F-DC8A60D8421B}"/>
    <pc:docChg chg="undo custSel addSld delSld modSld sldOrd delMainMaster">
      <pc:chgData name="Josh Apieczonek" userId="21270cfe7fe5f2f3" providerId="LiveId" clId="{43DEFA8C-D657-41CF-A95F-DC8A60D8421B}" dt="2023-08-22T07:21:42.002" v="351" actId="47"/>
      <pc:docMkLst>
        <pc:docMk/>
      </pc:docMkLst>
      <pc:sldChg chg="ord">
        <pc:chgData name="Josh Apieczonek" userId="21270cfe7fe5f2f3" providerId="LiveId" clId="{43DEFA8C-D657-41CF-A95F-DC8A60D8421B}" dt="2023-08-22T05:20:06.556" v="75"/>
        <pc:sldMkLst>
          <pc:docMk/>
          <pc:sldMk cId="362199155" sldId="292"/>
        </pc:sldMkLst>
      </pc:sldChg>
      <pc:sldChg chg="del ord">
        <pc:chgData name="Josh Apieczonek" userId="21270cfe7fe5f2f3" providerId="LiveId" clId="{43DEFA8C-D657-41CF-A95F-DC8A60D8421B}" dt="2023-08-22T07:21:42.002" v="351" actId="47"/>
        <pc:sldMkLst>
          <pc:docMk/>
          <pc:sldMk cId="1826109371" sldId="298"/>
        </pc:sldMkLst>
      </pc:sldChg>
      <pc:sldChg chg="modSp mod ord">
        <pc:chgData name="Josh Apieczonek" userId="21270cfe7fe5f2f3" providerId="LiveId" clId="{43DEFA8C-D657-41CF-A95F-DC8A60D8421B}" dt="2023-08-22T05:08:59.552" v="17"/>
        <pc:sldMkLst>
          <pc:docMk/>
          <pc:sldMk cId="2979984732" sldId="389"/>
        </pc:sldMkLst>
        <pc:spChg chg="mod">
          <ac:chgData name="Josh Apieczonek" userId="21270cfe7fe5f2f3" providerId="LiveId" clId="{43DEFA8C-D657-41CF-A95F-DC8A60D8421B}" dt="2023-08-22T05:08:45.708" v="13" actId="114"/>
          <ac:spMkLst>
            <pc:docMk/>
            <pc:sldMk cId="2979984732" sldId="389"/>
            <ac:spMk id="7" creationId="{9FAAE84A-8427-60C1-F782-02A680455302}"/>
          </ac:spMkLst>
        </pc:spChg>
      </pc:sldChg>
      <pc:sldChg chg="add ord">
        <pc:chgData name="Josh Apieczonek" userId="21270cfe7fe5f2f3" providerId="LiveId" clId="{43DEFA8C-D657-41CF-A95F-DC8A60D8421B}" dt="2023-08-22T05:07:23.388" v="2"/>
        <pc:sldMkLst>
          <pc:docMk/>
          <pc:sldMk cId="577961997" sldId="390"/>
        </pc:sldMkLst>
      </pc:sldChg>
      <pc:sldChg chg="addSp modSp">
        <pc:chgData name="Josh Apieczonek" userId="21270cfe7fe5f2f3" providerId="LiveId" clId="{43DEFA8C-D657-41CF-A95F-DC8A60D8421B}" dt="2023-08-22T06:22:22.191" v="262" actId="1076"/>
        <pc:sldMkLst>
          <pc:docMk/>
          <pc:sldMk cId="1350251235" sldId="391"/>
        </pc:sldMkLst>
        <pc:picChg chg="add mod">
          <ac:chgData name="Josh Apieczonek" userId="21270cfe7fe5f2f3" providerId="LiveId" clId="{43DEFA8C-D657-41CF-A95F-DC8A60D8421B}" dt="2023-08-22T06:22:22.191" v="262" actId="1076"/>
          <ac:picMkLst>
            <pc:docMk/>
            <pc:sldMk cId="1350251235" sldId="391"/>
            <ac:picMk id="1026" creationId="{E8482086-AAA3-26E9-2864-05F090258FCC}"/>
          </ac:picMkLst>
        </pc:picChg>
      </pc:sldChg>
      <pc:sldChg chg="delSp modSp">
        <pc:chgData name="Josh Apieczonek" userId="21270cfe7fe5f2f3" providerId="LiveId" clId="{43DEFA8C-D657-41CF-A95F-DC8A60D8421B}" dt="2023-08-22T05:07:26.057" v="4" actId="478"/>
        <pc:sldMkLst>
          <pc:docMk/>
          <pc:sldMk cId="2818526189" sldId="402"/>
        </pc:sldMkLst>
        <pc:picChg chg="del mod">
          <ac:chgData name="Josh Apieczonek" userId="21270cfe7fe5f2f3" providerId="LiveId" clId="{43DEFA8C-D657-41CF-A95F-DC8A60D8421B}" dt="2023-08-22T05:07:26.057" v="4" actId="478"/>
          <ac:picMkLst>
            <pc:docMk/>
            <pc:sldMk cId="2818526189" sldId="402"/>
            <ac:picMk id="2" creationId="{A4A8322B-58D0-1C80-6854-A27A9620F92D}"/>
          </ac:picMkLst>
        </pc:picChg>
      </pc:sldChg>
      <pc:sldChg chg="modSp mod ord">
        <pc:chgData name="Josh Apieczonek" userId="21270cfe7fe5f2f3" providerId="LiveId" clId="{43DEFA8C-D657-41CF-A95F-DC8A60D8421B}" dt="2023-08-22T05:27:15.055" v="145" actId="114"/>
        <pc:sldMkLst>
          <pc:docMk/>
          <pc:sldMk cId="2517514808" sldId="406"/>
        </pc:sldMkLst>
        <pc:spChg chg="mod">
          <ac:chgData name="Josh Apieczonek" userId="21270cfe7fe5f2f3" providerId="LiveId" clId="{43DEFA8C-D657-41CF-A95F-DC8A60D8421B}" dt="2023-08-22T05:27:15.055" v="145" actId="114"/>
          <ac:spMkLst>
            <pc:docMk/>
            <pc:sldMk cId="2517514808" sldId="406"/>
            <ac:spMk id="7" creationId="{9FAAE84A-8427-60C1-F782-02A680455302}"/>
          </ac:spMkLst>
        </pc:spChg>
      </pc:sldChg>
      <pc:sldChg chg="modSp mod ord modAnim">
        <pc:chgData name="Josh Apieczonek" userId="21270cfe7fe5f2f3" providerId="LiveId" clId="{43DEFA8C-D657-41CF-A95F-DC8A60D8421B}" dt="2023-08-22T06:52:18.527" v="337"/>
        <pc:sldMkLst>
          <pc:docMk/>
          <pc:sldMk cId="715227547" sldId="407"/>
        </pc:sldMkLst>
        <pc:spChg chg="mod">
          <ac:chgData name="Josh Apieczonek" userId="21270cfe7fe5f2f3" providerId="LiveId" clId="{43DEFA8C-D657-41CF-A95F-DC8A60D8421B}" dt="2023-08-22T06:52:05.299" v="334" actId="255"/>
          <ac:spMkLst>
            <pc:docMk/>
            <pc:sldMk cId="715227547" sldId="407"/>
            <ac:spMk id="7" creationId="{9FAAE84A-8427-60C1-F782-02A680455302}"/>
          </ac:spMkLst>
        </pc:spChg>
      </pc:sldChg>
      <pc:sldChg chg="modSp ord modAnim">
        <pc:chgData name="Josh Apieczonek" userId="21270cfe7fe5f2f3" providerId="LiveId" clId="{43DEFA8C-D657-41CF-A95F-DC8A60D8421B}" dt="2023-08-22T05:34:31.328" v="243" actId="114"/>
        <pc:sldMkLst>
          <pc:docMk/>
          <pc:sldMk cId="302788948" sldId="412"/>
        </pc:sldMkLst>
        <pc:spChg chg="mod">
          <ac:chgData name="Josh Apieczonek" userId="21270cfe7fe5f2f3" providerId="LiveId" clId="{43DEFA8C-D657-41CF-A95F-DC8A60D8421B}" dt="2023-08-22T05:34:31.328" v="243" actId="114"/>
          <ac:spMkLst>
            <pc:docMk/>
            <pc:sldMk cId="302788948" sldId="412"/>
            <ac:spMk id="3" creationId="{F9B8A331-254F-4274-A713-C54A4E5EFB14}"/>
          </ac:spMkLst>
        </pc:spChg>
      </pc:sldChg>
      <pc:sldChg chg="del">
        <pc:chgData name="Josh Apieczonek" userId="21270cfe7fe5f2f3" providerId="LiveId" clId="{43DEFA8C-D657-41CF-A95F-DC8A60D8421B}" dt="2023-08-22T05:09:08.832" v="19" actId="47"/>
        <pc:sldMkLst>
          <pc:docMk/>
          <pc:sldMk cId="2223309302" sldId="415"/>
        </pc:sldMkLst>
      </pc:sldChg>
      <pc:sldChg chg="del">
        <pc:chgData name="Josh Apieczonek" userId="21270cfe7fe5f2f3" providerId="LiveId" clId="{43DEFA8C-D657-41CF-A95F-DC8A60D8421B}" dt="2023-08-22T05:15:31.822" v="33" actId="47"/>
        <pc:sldMkLst>
          <pc:docMk/>
          <pc:sldMk cId="1513331293" sldId="578"/>
        </pc:sldMkLst>
      </pc:sldChg>
      <pc:sldChg chg="del">
        <pc:chgData name="Josh Apieczonek" userId="21270cfe7fe5f2f3" providerId="LiveId" clId="{43DEFA8C-D657-41CF-A95F-DC8A60D8421B}" dt="2023-08-22T05:15:31.822" v="33" actId="47"/>
        <pc:sldMkLst>
          <pc:docMk/>
          <pc:sldMk cId="2199322683" sldId="579"/>
        </pc:sldMkLst>
      </pc:sldChg>
      <pc:sldChg chg="modSp mod ord">
        <pc:chgData name="Josh Apieczonek" userId="21270cfe7fe5f2f3" providerId="LiveId" clId="{43DEFA8C-D657-41CF-A95F-DC8A60D8421B}" dt="2023-08-22T05:24:16.470" v="114" actId="20577"/>
        <pc:sldMkLst>
          <pc:docMk/>
          <pc:sldMk cId="941476628" sldId="580"/>
        </pc:sldMkLst>
        <pc:spChg chg="mod">
          <ac:chgData name="Josh Apieczonek" userId="21270cfe7fe5f2f3" providerId="LiveId" clId="{43DEFA8C-D657-41CF-A95F-DC8A60D8421B}" dt="2023-08-22T05:24:16.470" v="114" actId="20577"/>
          <ac:spMkLst>
            <pc:docMk/>
            <pc:sldMk cId="941476628" sldId="580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43DEFA8C-D657-41CF-A95F-DC8A60D8421B}" dt="2023-08-22T05:10:16.425" v="29" actId="114"/>
        <pc:sldMkLst>
          <pc:docMk/>
          <pc:sldMk cId="1171840699" sldId="581"/>
        </pc:sldMkLst>
        <pc:spChg chg="mod">
          <ac:chgData name="Josh Apieczonek" userId="21270cfe7fe5f2f3" providerId="LiveId" clId="{43DEFA8C-D657-41CF-A95F-DC8A60D8421B}" dt="2023-08-22T05:10:16.425" v="29" actId="114"/>
          <ac:spMkLst>
            <pc:docMk/>
            <pc:sldMk cId="1171840699" sldId="581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43DEFA8C-D657-41CF-A95F-DC8A60D8421B}" dt="2023-08-22T05:27:57.343" v="151" actId="255"/>
        <pc:sldMkLst>
          <pc:docMk/>
          <pc:sldMk cId="455771346" sldId="583"/>
        </pc:sldMkLst>
        <pc:spChg chg="mod">
          <ac:chgData name="Josh Apieczonek" userId="21270cfe7fe5f2f3" providerId="LiveId" clId="{43DEFA8C-D657-41CF-A95F-DC8A60D8421B}" dt="2023-08-22T05:27:57.343" v="151" actId="255"/>
          <ac:spMkLst>
            <pc:docMk/>
            <pc:sldMk cId="455771346" sldId="583"/>
            <ac:spMk id="7" creationId="{9FAAE84A-8427-60C1-F782-02A680455302}"/>
          </ac:spMkLst>
        </pc:spChg>
      </pc:sldChg>
      <pc:sldChg chg="modSp ord modAnim">
        <pc:chgData name="Josh Apieczonek" userId="21270cfe7fe5f2f3" providerId="LiveId" clId="{43DEFA8C-D657-41CF-A95F-DC8A60D8421B}" dt="2023-08-22T05:32:42.919" v="223"/>
        <pc:sldMkLst>
          <pc:docMk/>
          <pc:sldMk cId="719188297" sldId="584"/>
        </pc:sldMkLst>
        <pc:spChg chg="mod">
          <ac:chgData name="Josh Apieczonek" userId="21270cfe7fe5f2f3" providerId="LiveId" clId="{43DEFA8C-D657-41CF-A95F-DC8A60D8421B}" dt="2023-08-22T05:30:47.517" v="199" actId="20577"/>
          <ac:spMkLst>
            <pc:docMk/>
            <pc:sldMk cId="719188297" sldId="584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43DEFA8C-D657-41CF-A95F-DC8A60D8421B}" dt="2023-08-22T05:30:23.231" v="190" actId="20577"/>
        <pc:sldMkLst>
          <pc:docMk/>
          <pc:sldMk cId="1538389645" sldId="586"/>
        </pc:sldMkLst>
        <pc:spChg chg="mod">
          <ac:chgData name="Josh Apieczonek" userId="21270cfe7fe5f2f3" providerId="LiveId" clId="{43DEFA8C-D657-41CF-A95F-DC8A60D8421B}" dt="2023-08-22T05:30:23.231" v="190" actId="20577"/>
          <ac:spMkLst>
            <pc:docMk/>
            <pc:sldMk cId="1538389645" sldId="586"/>
            <ac:spMk id="7" creationId="{9FAAE84A-8427-60C1-F782-02A680455302}"/>
          </ac:spMkLst>
        </pc:spChg>
      </pc:sldChg>
      <pc:sldChg chg="modSp mod ord modAnim">
        <pc:chgData name="Josh Apieczonek" userId="21270cfe7fe5f2f3" providerId="LiveId" clId="{43DEFA8C-D657-41CF-A95F-DC8A60D8421B}" dt="2023-08-22T06:53:50" v="348"/>
        <pc:sldMkLst>
          <pc:docMk/>
          <pc:sldMk cId="4152498257" sldId="588"/>
        </pc:sldMkLst>
        <pc:spChg chg="mod">
          <ac:chgData name="Josh Apieczonek" userId="21270cfe7fe5f2f3" providerId="LiveId" clId="{43DEFA8C-D657-41CF-A95F-DC8A60D8421B}" dt="2023-08-22T06:53:35.681" v="345" actId="20577"/>
          <ac:spMkLst>
            <pc:docMk/>
            <pc:sldMk cId="4152498257" sldId="588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43DEFA8C-D657-41CF-A95F-DC8A60D8421B}" dt="2023-08-22T07:00:50.756" v="350"/>
        <pc:sldMkLst>
          <pc:docMk/>
          <pc:sldMk cId="3599917484" sldId="590"/>
        </pc:sldMkLst>
        <pc:spChg chg="mod">
          <ac:chgData name="Josh Apieczonek" userId="21270cfe7fe5f2f3" providerId="LiveId" clId="{43DEFA8C-D657-41CF-A95F-DC8A60D8421B}" dt="2023-08-22T07:00:50.756" v="350"/>
          <ac:spMkLst>
            <pc:docMk/>
            <pc:sldMk cId="3599917484" sldId="590"/>
            <ac:spMk id="7" creationId="{9FAAE84A-8427-60C1-F782-02A680455302}"/>
          </ac:spMkLst>
        </pc:spChg>
      </pc:sldChg>
      <pc:sldChg chg="add del">
        <pc:chgData name="Josh Apieczonek" userId="21270cfe7fe5f2f3" providerId="LiveId" clId="{43DEFA8C-D657-41CF-A95F-DC8A60D8421B}" dt="2023-08-22T05:15:28.055" v="31"/>
        <pc:sldMkLst>
          <pc:docMk/>
          <pc:sldMk cId="1552519853" sldId="592"/>
        </pc:sldMkLst>
      </pc:sldChg>
      <pc:sldChg chg="modSp add mod">
        <pc:chgData name="Josh Apieczonek" userId="21270cfe7fe5f2f3" providerId="LiveId" clId="{43DEFA8C-D657-41CF-A95F-DC8A60D8421B}" dt="2023-08-22T05:16:06.332" v="38" actId="114"/>
        <pc:sldMkLst>
          <pc:docMk/>
          <pc:sldMk cId="2133733725" sldId="592"/>
        </pc:sldMkLst>
        <pc:spChg chg="mod">
          <ac:chgData name="Josh Apieczonek" userId="21270cfe7fe5f2f3" providerId="LiveId" clId="{43DEFA8C-D657-41CF-A95F-DC8A60D8421B}" dt="2023-08-22T05:16:06.332" v="38" actId="114"/>
          <ac:spMkLst>
            <pc:docMk/>
            <pc:sldMk cId="2133733725" sldId="592"/>
            <ac:spMk id="7" creationId="{9FAAE84A-8427-60C1-F782-02A680455302}"/>
          </ac:spMkLst>
        </pc:spChg>
      </pc:sldChg>
      <pc:sldChg chg="delSp del">
        <pc:chgData name="Josh Apieczonek" userId="21270cfe7fe5f2f3" providerId="LiveId" clId="{43DEFA8C-D657-41CF-A95F-DC8A60D8421B}" dt="2023-08-22T05:09:01.652" v="18" actId="47"/>
        <pc:sldMkLst>
          <pc:docMk/>
          <pc:sldMk cId="3618758028" sldId="592"/>
        </pc:sldMkLst>
        <pc:picChg chg="del">
          <ac:chgData name="Josh Apieczonek" userId="21270cfe7fe5f2f3" providerId="LiveId" clId="{43DEFA8C-D657-41CF-A95F-DC8A60D8421B}" dt="2023-08-22T05:07:30.098" v="5" actId="478"/>
          <ac:picMkLst>
            <pc:docMk/>
            <pc:sldMk cId="3618758028" sldId="592"/>
            <ac:picMk id="2050" creationId="{F00C4282-C872-4BF6-E59E-E4B3A08BADE9}"/>
          </ac:picMkLst>
        </pc:picChg>
      </pc:sldChg>
      <pc:sldChg chg="add del setBg">
        <pc:chgData name="Josh Apieczonek" userId="21270cfe7fe5f2f3" providerId="LiveId" clId="{43DEFA8C-D657-41CF-A95F-DC8A60D8421B}" dt="2023-08-22T05:15:28.055" v="31"/>
        <pc:sldMkLst>
          <pc:docMk/>
          <pc:sldMk cId="1741717103" sldId="593"/>
        </pc:sldMkLst>
      </pc:sldChg>
      <pc:sldChg chg="add">
        <pc:chgData name="Josh Apieczonek" userId="21270cfe7fe5f2f3" providerId="LiveId" clId="{43DEFA8C-D657-41CF-A95F-DC8A60D8421B}" dt="2023-08-22T05:15:28.071" v="32"/>
        <pc:sldMkLst>
          <pc:docMk/>
          <pc:sldMk cId="3606428947" sldId="593"/>
        </pc:sldMkLst>
      </pc:sldChg>
      <pc:sldChg chg="add del">
        <pc:chgData name="Josh Apieczonek" userId="21270cfe7fe5f2f3" providerId="LiveId" clId="{43DEFA8C-D657-41CF-A95F-DC8A60D8421B}" dt="2023-08-22T05:16:44.017" v="40"/>
        <pc:sldMkLst>
          <pc:docMk/>
          <pc:sldMk cId="3301257190" sldId="594"/>
        </pc:sldMkLst>
      </pc:sldChg>
      <pc:sldChg chg="modSp add mod modAnim">
        <pc:chgData name="Josh Apieczonek" userId="21270cfe7fe5f2f3" providerId="LiveId" clId="{43DEFA8C-D657-41CF-A95F-DC8A60D8421B}" dt="2023-08-22T05:18:43.578" v="66" actId="6549"/>
        <pc:sldMkLst>
          <pc:docMk/>
          <pc:sldMk cId="3566780960" sldId="594"/>
        </pc:sldMkLst>
        <pc:spChg chg="mod">
          <ac:chgData name="Josh Apieczonek" userId="21270cfe7fe5f2f3" providerId="LiveId" clId="{43DEFA8C-D657-41CF-A95F-DC8A60D8421B}" dt="2023-08-22T05:18:43.578" v="66" actId="6549"/>
          <ac:spMkLst>
            <pc:docMk/>
            <pc:sldMk cId="3566780960" sldId="594"/>
            <ac:spMk id="7" creationId="{9FAAE84A-8427-60C1-F782-02A680455302}"/>
          </ac:spMkLst>
        </pc:spChg>
      </pc:sldChg>
      <pc:sldChg chg="modSp add mod ord">
        <pc:chgData name="Josh Apieczonek" userId="21270cfe7fe5f2f3" providerId="LiveId" clId="{43DEFA8C-D657-41CF-A95F-DC8A60D8421B}" dt="2023-08-22T05:20:30.623" v="80" actId="114"/>
        <pc:sldMkLst>
          <pc:docMk/>
          <pc:sldMk cId="2945387683" sldId="595"/>
        </pc:sldMkLst>
        <pc:spChg chg="mod">
          <ac:chgData name="Josh Apieczonek" userId="21270cfe7fe5f2f3" providerId="LiveId" clId="{43DEFA8C-D657-41CF-A95F-DC8A60D8421B}" dt="2023-08-22T05:20:30.623" v="80" actId="114"/>
          <ac:spMkLst>
            <pc:docMk/>
            <pc:sldMk cId="2945387683" sldId="595"/>
            <ac:spMk id="7" creationId="{9FAAE84A-8427-60C1-F782-02A680455302}"/>
          </ac:spMkLst>
        </pc:spChg>
      </pc:sldChg>
      <pc:sldChg chg="add del">
        <pc:chgData name="Josh Apieczonek" userId="21270cfe7fe5f2f3" providerId="LiveId" clId="{43DEFA8C-D657-41CF-A95F-DC8A60D8421B}" dt="2023-08-22T05:21:01.945" v="82"/>
        <pc:sldMkLst>
          <pc:docMk/>
          <pc:sldMk cId="2588851760" sldId="596"/>
        </pc:sldMkLst>
      </pc:sldChg>
      <pc:sldChg chg="modSp add mod">
        <pc:chgData name="Josh Apieczonek" userId="21270cfe7fe5f2f3" providerId="LiveId" clId="{43DEFA8C-D657-41CF-A95F-DC8A60D8421B}" dt="2023-08-22T05:21:24.836" v="88" actId="114"/>
        <pc:sldMkLst>
          <pc:docMk/>
          <pc:sldMk cId="3884938046" sldId="596"/>
        </pc:sldMkLst>
        <pc:spChg chg="mod">
          <ac:chgData name="Josh Apieczonek" userId="21270cfe7fe5f2f3" providerId="LiveId" clId="{43DEFA8C-D657-41CF-A95F-DC8A60D8421B}" dt="2023-08-22T05:21:24.836" v="88" actId="114"/>
          <ac:spMkLst>
            <pc:docMk/>
            <pc:sldMk cId="3884938046" sldId="596"/>
            <ac:spMk id="7" creationId="{9FAAE84A-8427-60C1-F782-02A680455302}"/>
          </ac:spMkLst>
        </pc:spChg>
      </pc:sldChg>
      <pc:sldChg chg="modSp add mod">
        <pc:chgData name="Josh Apieczonek" userId="21270cfe7fe5f2f3" providerId="LiveId" clId="{43DEFA8C-D657-41CF-A95F-DC8A60D8421B}" dt="2023-08-22T05:31:44.626" v="212" actId="114"/>
        <pc:sldMkLst>
          <pc:docMk/>
          <pc:sldMk cId="737874949" sldId="597"/>
        </pc:sldMkLst>
        <pc:spChg chg="mod">
          <ac:chgData name="Josh Apieczonek" userId="21270cfe7fe5f2f3" providerId="LiveId" clId="{43DEFA8C-D657-41CF-A95F-DC8A60D8421B}" dt="2023-08-22T05:31:44.626" v="212" actId="114"/>
          <ac:spMkLst>
            <pc:docMk/>
            <pc:sldMk cId="737874949" sldId="597"/>
            <ac:spMk id="7" creationId="{9FAAE84A-8427-60C1-F782-02A680455302}"/>
          </ac:spMkLst>
        </pc:spChg>
      </pc:sldChg>
      <pc:sldChg chg="add del">
        <pc:chgData name="Josh Apieczonek" userId="21270cfe7fe5f2f3" providerId="LiveId" clId="{43DEFA8C-D657-41CF-A95F-DC8A60D8421B}" dt="2023-08-22T05:30:59.209" v="201"/>
        <pc:sldMkLst>
          <pc:docMk/>
          <pc:sldMk cId="3790141881" sldId="597"/>
        </pc:sldMkLst>
      </pc:sldChg>
      <pc:sldChg chg="modSp add mod ord modAnim">
        <pc:chgData name="Josh Apieczonek" userId="21270cfe7fe5f2f3" providerId="LiveId" clId="{43DEFA8C-D657-41CF-A95F-DC8A60D8421B}" dt="2023-08-22T05:33:09.839" v="225" actId="20577"/>
        <pc:sldMkLst>
          <pc:docMk/>
          <pc:sldMk cId="3617712937" sldId="598"/>
        </pc:sldMkLst>
        <pc:spChg chg="mod">
          <ac:chgData name="Josh Apieczonek" userId="21270cfe7fe5f2f3" providerId="LiveId" clId="{43DEFA8C-D657-41CF-A95F-DC8A60D8421B}" dt="2023-08-22T05:33:09.839" v="225" actId="20577"/>
          <ac:spMkLst>
            <pc:docMk/>
            <pc:sldMk cId="3617712937" sldId="598"/>
            <ac:spMk id="7" creationId="{9FAAE84A-8427-60C1-F782-02A680455302}"/>
          </ac:spMkLst>
        </pc:spChg>
      </pc:sldChg>
      <pc:sldChg chg="add del">
        <pc:chgData name="Josh Apieczonek" userId="21270cfe7fe5f2f3" providerId="LiveId" clId="{43DEFA8C-D657-41CF-A95F-DC8A60D8421B}" dt="2023-08-22T05:31:55.338" v="214"/>
        <pc:sldMkLst>
          <pc:docMk/>
          <pc:sldMk cId="3939622115" sldId="598"/>
        </pc:sldMkLst>
      </pc:sldChg>
      <pc:sldChg chg="modSp add mod ord">
        <pc:chgData name="Josh Apieczonek" userId="21270cfe7fe5f2f3" providerId="LiveId" clId="{43DEFA8C-D657-41CF-A95F-DC8A60D8421B}" dt="2023-08-22T05:33:50.045" v="234" actId="20577"/>
        <pc:sldMkLst>
          <pc:docMk/>
          <pc:sldMk cId="352166397" sldId="599"/>
        </pc:sldMkLst>
        <pc:spChg chg="mod">
          <ac:chgData name="Josh Apieczonek" userId="21270cfe7fe5f2f3" providerId="LiveId" clId="{43DEFA8C-D657-41CF-A95F-DC8A60D8421B}" dt="2023-08-22T05:33:50.045" v="234" actId="20577"/>
          <ac:spMkLst>
            <pc:docMk/>
            <pc:sldMk cId="352166397" sldId="599"/>
            <ac:spMk id="7" creationId="{9FAAE84A-8427-60C1-F782-02A680455302}"/>
          </ac:spMkLst>
        </pc:spChg>
      </pc:sldChg>
      <pc:sldChg chg="modSp add mod ord">
        <pc:chgData name="Josh Apieczonek" userId="21270cfe7fe5f2f3" providerId="LiveId" clId="{43DEFA8C-D657-41CF-A95F-DC8A60D8421B}" dt="2023-08-22T05:35:11.450" v="251" actId="114"/>
        <pc:sldMkLst>
          <pc:docMk/>
          <pc:sldMk cId="4115185055" sldId="600"/>
        </pc:sldMkLst>
        <pc:spChg chg="mod">
          <ac:chgData name="Josh Apieczonek" userId="21270cfe7fe5f2f3" providerId="LiveId" clId="{43DEFA8C-D657-41CF-A95F-DC8A60D8421B}" dt="2023-08-22T05:35:11.450" v="251" actId="114"/>
          <ac:spMkLst>
            <pc:docMk/>
            <pc:sldMk cId="4115185055" sldId="600"/>
            <ac:spMk id="3" creationId="{F9B8A331-254F-4274-A713-C54A4E5EFB14}"/>
          </ac:spMkLst>
        </pc:spChg>
      </pc:sldChg>
      <pc:sldChg chg="modSp add mod">
        <pc:chgData name="Josh Apieczonek" userId="21270cfe7fe5f2f3" providerId="LiveId" clId="{43DEFA8C-D657-41CF-A95F-DC8A60D8421B}" dt="2023-08-22T05:36:35.639" v="258" actId="255"/>
        <pc:sldMkLst>
          <pc:docMk/>
          <pc:sldMk cId="1318831570" sldId="601"/>
        </pc:sldMkLst>
        <pc:spChg chg="mod">
          <ac:chgData name="Josh Apieczonek" userId="21270cfe7fe5f2f3" providerId="LiveId" clId="{43DEFA8C-D657-41CF-A95F-DC8A60D8421B}" dt="2023-08-22T05:36:35.639" v="258" actId="255"/>
          <ac:spMkLst>
            <pc:docMk/>
            <pc:sldMk cId="1318831570" sldId="601"/>
            <ac:spMk id="3" creationId="{F9B8A331-254F-4274-A713-C54A4E5EFB14}"/>
          </ac:spMkLst>
        </pc:spChg>
      </pc:sldChg>
      <pc:sldChg chg="add del">
        <pc:chgData name="Josh Apieczonek" userId="21270cfe7fe5f2f3" providerId="LiveId" clId="{43DEFA8C-D657-41CF-A95F-DC8A60D8421B}" dt="2023-08-22T05:35:20.711" v="253"/>
        <pc:sldMkLst>
          <pc:docMk/>
          <pc:sldMk cId="3363125065" sldId="601"/>
        </pc:sldMkLst>
      </pc:sldChg>
      <pc:sldChg chg="add">
        <pc:chgData name="Josh Apieczonek" userId="21270cfe7fe5f2f3" providerId="LiveId" clId="{43DEFA8C-D657-41CF-A95F-DC8A60D8421B}" dt="2023-08-22T05:35:20.727" v="254"/>
        <pc:sldMkLst>
          <pc:docMk/>
          <pc:sldMk cId="17768409" sldId="602"/>
        </pc:sldMkLst>
      </pc:sldChg>
      <pc:sldChg chg="add del setBg">
        <pc:chgData name="Josh Apieczonek" userId="21270cfe7fe5f2f3" providerId="LiveId" clId="{43DEFA8C-D657-41CF-A95F-DC8A60D8421B}" dt="2023-08-22T05:35:20.711" v="253"/>
        <pc:sldMkLst>
          <pc:docMk/>
          <pc:sldMk cId="2143687266" sldId="602"/>
        </pc:sldMkLst>
      </pc:sldChg>
      <pc:sldChg chg="add">
        <pc:chgData name="Josh Apieczonek" userId="21270cfe7fe5f2f3" providerId="LiveId" clId="{43DEFA8C-D657-41CF-A95F-DC8A60D8421B}" dt="2023-08-22T05:36:41.051" v="259"/>
        <pc:sldMkLst>
          <pc:docMk/>
          <pc:sldMk cId="1454438510" sldId="603"/>
        </pc:sldMkLst>
      </pc:sldChg>
      <pc:sldChg chg="modSp add mod">
        <pc:chgData name="Josh Apieczonek" userId="21270cfe7fe5f2f3" providerId="LiveId" clId="{43DEFA8C-D657-41CF-A95F-DC8A60D8421B}" dt="2023-08-22T06:22:54.804" v="263" actId="114"/>
        <pc:sldMkLst>
          <pc:docMk/>
          <pc:sldMk cId="1866476472" sldId="604"/>
        </pc:sldMkLst>
        <pc:spChg chg="mod">
          <ac:chgData name="Josh Apieczonek" userId="21270cfe7fe5f2f3" providerId="LiveId" clId="{43DEFA8C-D657-41CF-A95F-DC8A60D8421B}" dt="2023-08-22T06:22:54.804" v="263" actId="114"/>
          <ac:spMkLst>
            <pc:docMk/>
            <pc:sldMk cId="1866476472" sldId="604"/>
            <ac:spMk id="3" creationId="{F9B8A331-254F-4274-A713-C54A4E5EFB14}"/>
          </ac:spMkLst>
        </pc:spChg>
      </pc:sldChg>
      <pc:sldChg chg="add del">
        <pc:chgData name="Josh Apieczonek" userId="21270cfe7fe5f2f3" providerId="LiveId" clId="{43DEFA8C-D657-41CF-A95F-DC8A60D8421B}" dt="2023-08-22T06:23:03.810" v="265"/>
        <pc:sldMkLst>
          <pc:docMk/>
          <pc:sldMk cId="372562853" sldId="605"/>
        </pc:sldMkLst>
      </pc:sldChg>
      <pc:sldChg chg="add">
        <pc:chgData name="Josh Apieczonek" userId="21270cfe7fe5f2f3" providerId="LiveId" clId="{43DEFA8C-D657-41CF-A95F-DC8A60D8421B}" dt="2023-08-22T06:23:03.826" v="266"/>
        <pc:sldMkLst>
          <pc:docMk/>
          <pc:sldMk cId="2242572851" sldId="605"/>
        </pc:sldMkLst>
      </pc:sldChg>
      <pc:sldChg chg="add del setBg">
        <pc:chgData name="Josh Apieczonek" userId="21270cfe7fe5f2f3" providerId="LiveId" clId="{43DEFA8C-D657-41CF-A95F-DC8A60D8421B}" dt="2023-08-22T06:23:03.810" v="265"/>
        <pc:sldMkLst>
          <pc:docMk/>
          <pc:sldMk cId="1158434160" sldId="606"/>
        </pc:sldMkLst>
      </pc:sldChg>
      <pc:sldChg chg="add">
        <pc:chgData name="Josh Apieczonek" userId="21270cfe7fe5f2f3" providerId="LiveId" clId="{43DEFA8C-D657-41CF-A95F-DC8A60D8421B}" dt="2023-08-22T06:23:03.826" v="266"/>
        <pc:sldMkLst>
          <pc:docMk/>
          <pc:sldMk cId="1209247023" sldId="606"/>
        </pc:sldMkLst>
      </pc:sldChg>
      <pc:sldChg chg="modSp add mod">
        <pc:chgData name="Josh Apieczonek" userId="21270cfe7fe5f2f3" providerId="LiveId" clId="{43DEFA8C-D657-41CF-A95F-DC8A60D8421B}" dt="2023-08-22T06:38:05.670" v="328" actId="20577"/>
        <pc:sldMkLst>
          <pc:docMk/>
          <pc:sldMk cId="3942192475" sldId="607"/>
        </pc:sldMkLst>
        <pc:spChg chg="mod">
          <ac:chgData name="Josh Apieczonek" userId="21270cfe7fe5f2f3" providerId="LiveId" clId="{43DEFA8C-D657-41CF-A95F-DC8A60D8421B}" dt="2023-08-22T06:38:05.670" v="328" actId="20577"/>
          <ac:spMkLst>
            <pc:docMk/>
            <pc:sldMk cId="3942192475" sldId="607"/>
            <ac:spMk id="7" creationId="{9FAAE84A-8427-60C1-F782-02A680455302}"/>
          </ac:spMkLst>
        </pc:spChg>
      </pc:sldChg>
      <pc:sldChg chg="add del">
        <pc:chgData name="Josh Apieczonek" userId="21270cfe7fe5f2f3" providerId="LiveId" clId="{43DEFA8C-D657-41CF-A95F-DC8A60D8421B}" dt="2023-08-22T06:36:07.889" v="268"/>
        <pc:sldMkLst>
          <pc:docMk/>
          <pc:sldMk cId="4076757375" sldId="607"/>
        </pc:sldMkLst>
      </pc:sldChg>
      <pc:sldChg chg="add">
        <pc:chgData name="Josh Apieczonek" userId="21270cfe7fe5f2f3" providerId="LiveId" clId="{43DEFA8C-D657-41CF-A95F-DC8A60D8421B}" dt="2023-08-22T06:36:07.905" v="269"/>
        <pc:sldMkLst>
          <pc:docMk/>
          <pc:sldMk cId="3129840902" sldId="608"/>
        </pc:sldMkLst>
      </pc:sldChg>
      <pc:sldChg chg="add del setBg">
        <pc:chgData name="Josh Apieczonek" userId="21270cfe7fe5f2f3" providerId="LiveId" clId="{43DEFA8C-D657-41CF-A95F-DC8A60D8421B}" dt="2023-08-22T06:36:07.889" v="268"/>
        <pc:sldMkLst>
          <pc:docMk/>
          <pc:sldMk cId="3376347033" sldId="608"/>
        </pc:sldMkLst>
      </pc:sldChg>
      <pc:sldChg chg="modSp add del modAnim">
        <pc:chgData name="Josh Apieczonek" userId="21270cfe7fe5f2f3" providerId="LiveId" clId="{43DEFA8C-D657-41CF-A95F-DC8A60D8421B}" dt="2023-08-22T06:55:55.635" v="349" actId="47"/>
        <pc:sldMkLst>
          <pc:docMk/>
          <pc:sldMk cId="3453276781" sldId="609"/>
        </pc:sldMkLst>
        <pc:spChg chg="mod">
          <ac:chgData name="Josh Apieczonek" userId="21270cfe7fe5f2f3" providerId="LiveId" clId="{43DEFA8C-D657-41CF-A95F-DC8A60D8421B}" dt="2023-08-22T06:53:09.329" v="341" actId="20577"/>
          <ac:spMkLst>
            <pc:docMk/>
            <pc:sldMk cId="3453276781" sldId="609"/>
            <ac:spMk id="7" creationId="{9FAAE84A-8427-60C1-F782-02A680455302}"/>
          </ac:spMkLst>
        </pc:spChg>
      </pc:sldChg>
      <pc:sldMasterChg chg="del delSldLayout">
        <pc:chgData name="Josh Apieczonek" userId="21270cfe7fe5f2f3" providerId="LiveId" clId="{43DEFA8C-D657-41CF-A95F-DC8A60D8421B}" dt="2023-08-22T05:15:31.822" v="33" actId="47"/>
        <pc:sldMasterMkLst>
          <pc:docMk/>
          <pc:sldMasterMk cId="3001668413" sldId="2147483699"/>
        </pc:sldMasterMkLst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1606383336" sldId="2147483700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43260570" sldId="2147483701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17332299" sldId="2147483702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1548456904" sldId="2147483703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2671375887" sldId="2147483704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2473283618" sldId="2147483705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1140062416" sldId="2147483706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2421153130" sldId="2147483707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2811618636" sldId="2147483708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1916666314" sldId="2147483709"/>
          </pc:sldLayoutMkLst>
        </pc:sldLayoutChg>
        <pc:sldLayoutChg chg="del">
          <pc:chgData name="Josh Apieczonek" userId="21270cfe7fe5f2f3" providerId="LiveId" clId="{43DEFA8C-D657-41CF-A95F-DC8A60D8421B}" dt="2023-08-22T05:15:31.822" v="33" actId="47"/>
          <pc:sldLayoutMkLst>
            <pc:docMk/>
            <pc:sldMasterMk cId="3001668413" sldId="2147483699"/>
            <pc:sldLayoutMk cId="3988362776" sldId="2147483710"/>
          </pc:sldLayoutMkLst>
        </pc:sldLayoutChg>
      </pc:sldMasterChg>
    </pc:docChg>
  </pc:docChgLst>
  <pc:docChgLst>
    <pc:chgData name="Josh Apieczonek" userId="21270cfe7fe5f2f3" providerId="LiveId" clId="{3E130226-5C33-49EC-AFEB-22552C480651}"/>
    <pc:docChg chg="undo custSel addSld delSld modSld sldOrd">
      <pc:chgData name="Josh Apieczonek" userId="21270cfe7fe5f2f3" providerId="LiveId" clId="{3E130226-5C33-49EC-AFEB-22552C480651}" dt="2023-08-20T06:53:18.474" v="1125" actId="403"/>
      <pc:docMkLst>
        <pc:docMk/>
      </pc:docMkLst>
      <pc:sldChg chg="delSp modSp mod ord setBg delAnim">
        <pc:chgData name="Josh Apieczonek" userId="21270cfe7fe5f2f3" providerId="LiveId" clId="{3E130226-5C33-49EC-AFEB-22552C480651}" dt="2023-08-20T06:35:12.527" v="1013" actId="478"/>
        <pc:sldMkLst>
          <pc:docMk/>
          <pc:sldMk cId="362199155" sldId="292"/>
        </pc:sldMkLst>
        <pc:spChg chg="mod">
          <ac:chgData name="Josh Apieczonek" userId="21270cfe7fe5f2f3" providerId="LiveId" clId="{3E130226-5C33-49EC-AFEB-22552C480651}" dt="2023-08-15T14:24:48.076" v="491"/>
          <ac:spMkLst>
            <pc:docMk/>
            <pc:sldMk cId="362199155" sldId="292"/>
            <ac:spMk id="3" creationId="{00000000-0000-0000-0000-000000000000}"/>
          </ac:spMkLst>
        </pc:spChg>
        <pc:spChg chg="del mod">
          <ac:chgData name="Josh Apieczonek" userId="21270cfe7fe5f2f3" providerId="LiveId" clId="{3E130226-5C33-49EC-AFEB-22552C480651}" dt="2023-08-20T06:35:12.527" v="1013" actId="478"/>
          <ac:spMkLst>
            <pc:docMk/>
            <pc:sldMk cId="362199155" sldId="292"/>
            <ac:spMk id="5" creationId="{B52AA8F0-8B19-6E3D-768C-C267EB3932DF}"/>
          </ac:spMkLst>
        </pc:spChg>
      </pc:sldChg>
      <pc:sldChg chg="modSp mod ord">
        <pc:chgData name="Josh Apieczonek" userId="21270cfe7fe5f2f3" providerId="LiveId" clId="{3E130226-5C33-49EC-AFEB-22552C480651}" dt="2023-08-15T14:23:24.755" v="480" actId="14100"/>
        <pc:sldMkLst>
          <pc:docMk/>
          <pc:sldMk cId="1826109371" sldId="298"/>
        </pc:sldMkLst>
        <pc:spChg chg="mod">
          <ac:chgData name="Josh Apieczonek" userId="21270cfe7fe5f2f3" providerId="LiveId" clId="{3E130226-5C33-49EC-AFEB-22552C480651}" dt="2023-08-06T13:32:05.765" v="358" actId="20577"/>
          <ac:spMkLst>
            <pc:docMk/>
            <pc:sldMk cId="1826109371" sldId="298"/>
            <ac:spMk id="3" creationId="{F9B8A331-254F-4274-A713-C54A4E5EFB14}"/>
          </ac:spMkLst>
        </pc:spChg>
        <pc:picChg chg="mod">
          <ac:chgData name="Josh Apieczonek" userId="21270cfe7fe5f2f3" providerId="LiveId" clId="{3E130226-5C33-49EC-AFEB-22552C480651}" dt="2023-08-15T14:23:24.755" v="480" actId="14100"/>
          <ac:picMkLst>
            <pc:docMk/>
            <pc:sldMk cId="1826109371" sldId="298"/>
            <ac:picMk id="4" creationId="{AD40EDB1-997C-4185-AB94-DC9C210DCFA2}"/>
          </ac:picMkLst>
        </pc:picChg>
      </pc:sldChg>
      <pc:sldChg chg="del">
        <pc:chgData name="Josh Apieczonek" userId="21270cfe7fe5f2f3" providerId="LiveId" clId="{3E130226-5C33-49EC-AFEB-22552C480651}" dt="2023-07-10T12:36:39.222" v="59" actId="47"/>
        <pc:sldMkLst>
          <pc:docMk/>
          <pc:sldMk cId="4096150937" sldId="300"/>
        </pc:sldMkLst>
      </pc:sldChg>
      <pc:sldChg chg="addSp delSp modSp ord">
        <pc:chgData name="Josh Apieczonek" userId="21270cfe7fe5f2f3" providerId="LiveId" clId="{3E130226-5C33-49EC-AFEB-22552C480651}" dt="2023-08-19T07:38:58.770" v="745" actId="1076"/>
        <pc:sldMkLst>
          <pc:docMk/>
          <pc:sldMk cId="1461494712" sldId="308"/>
        </pc:sldMkLst>
        <pc:picChg chg="add mod">
          <ac:chgData name="Josh Apieczonek" userId="21270cfe7fe5f2f3" providerId="LiveId" clId="{3E130226-5C33-49EC-AFEB-22552C480651}" dt="2023-08-19T07:38:58.770" v="745" actId="1076"/>
          <ac:picMkLst>
            <pc:docMk/>
            <pc:sldMk cId="1461494712" sldId="308"/>
            <ac:picMk id="2" creationId="{FE81BAFA-5456-2C0D-9BED-D0BF936DB34C}"/>
          </ac:picMkLst>
        </pc:picChg>
        <pc:picChg chg="add del mod">
          <ac:chgData name="Josh Apieczonek" userId="21270cfe7fe5f2f3" providerId="LiveId" clId="{3E130226-5C33-49EC-AFEB-22552C480651}" dt="2023-08-19T07:38:48.561" v="742" actId="478"/>
          <ac:picMkLst>
            <pc:docMk/>
            <pc:sldMk cId="1461494712" sldId="308"/>
            <ac:picMk id="1026" creationId="{980BB3D5-0D0E-BA04-CFB2-116EE83AFD2C}"/>
          </ac:picMkLst>
        </pc:picChg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969109022" sldId="350"/>
        </pc:sldMkLst>
      </pc:sldChg>
      <pc:sldChg chg="del ord">
        <pc:chgData name="Josh Apieczonek" userId="21270cfe7fe5f2f3" providerId="LiveId" clId="{3E130226-5C33-49EC-AFEB-22552C480651}" dt="2023-08-15T14:23:57.756" v="484" actId="47"/>
        <pc:sldMkLst>
          <pc:docMk/>
          <pc:sldMk cId="3697748694" sldId="358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903436439" sldId="361"/>
        </pc:sldMkLst>
      </pc:sldChg>
      <pc:sldChg chg="addSp modSp del mod ord">
        <pc:chgData name="Josh Apieczonek" userId="21270cfe7fe5f2f3" providerId="LiveId" clId="{3E130226-5C33-49EC-AFEB-22552C480651}" dt="2023-08-15T14:24:00.380" v="485" actId="47"/>
        <pc:sldMkLst>
          <pc:docMk/>
          <pc:sldMk cId="4246979683" sldId="364"/>
        </pc:sldMkLst>
        <pc:spChg chg="add mod">
          <ac:chgData name="Josh Apieczonek" userId="21270cfe7fe5f2f3" providerId="LiveId" clId="{3E130226-5C33-49EC-AFEB-22552C480651}" dt="2023-08-15T08:40:15.878" v="362" actId="1076"/>
          <ac:spMkLst>
            <pc:docMk/>
            <pc:sldMk cId="4246979683" sldId="364"/>
            <ac:spMk id="2" creationId="{6D26E877-CDFA-389D-188B-70F2194FF460}"/>
          </ac:spMkLst>
        </pc:spChg>
        <pc:picChg chg="add mod modCrop">
          <ac:chgData name="Josh Apieczonek" userId="21270cfe7fe5f2f3" providerId="LiveId" clId="{3E130226-5C33-49EC-AFEB-22552C480651}" dt="2023-07-11T07:42:23.116" v="354" actId="14100"/>
          <ac:picMkLst>
            <pc:docMk/>
            <pc:sldMk cId="4246979683" sldId="364"/>
            <ac:picMk id="3" creationId="{556984FD-5F7E-71DD-1B98-7FBFC674B54E}"/>
          </ac:picMkLst>
        </pc:picChg>
        <pc:picChg chg="add mod ord modCrop">
          <ac:chgData name="Josh Apieczonek" userId="21270cfe7fe5f2f3" providerId="LiveId" clId="{3E130226-5C33-49EC-AFEB-22552C480651}" dt="2023-07-11T07:42:50.531" v="357" actId="166"/>
          <ac:picMkLst>
            <pc:docMk/>
            <pc:sldMk cId="4246979683" sldId="364"/>
            <ac:picMk id="4" creationId="{84942806-E729-155A-18F5-B135C1E9BB7A}"/>
          </ac:picMkLst>
        </pc:picChg>
        <pc:picChg chg="add mod modCrop">
          <ac:chgData name="Josh Apieczonek" userId="21270cfe7fe5f2f3" providerId="LiveId" clId="{3E130226-5C33-49EC-AFEB-22552C480651}" dt="2023-07-11T07:42:09.117" v="353" actId="14100"/>
          <ac:picMkLst>
            <pc:docMk/>
            <pc:sldMk cId="4246979683" sldId="364"/>
            <ac:picMk id="5" creationId="{D90B5F1E-46B9-FBE9-C00C-41345237EBE5}"/>
          </ac:picMkLst>
        </pc:picChg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3562897068" sldId="365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2974314835" sldId="366"/>
        </pc:sldMkLst>
      </pc:sldChg>
      <pc:sldChg chg="del">
        <pc:chgData name="Josh Apieczonek" userId="21270cfe7fe5f2f3" providerId="LiveId" clId="{3E130226-5C33-49EC-AFEB-22552C480651}" dt="2023-07-10T12:32:35.752" v="2" actId="47"/>
        <pc:sldMkLst>
          <pc:docMk/>
          <pc:sldMk cId="278203624" sldId="367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26207261" sldId="369"/>
        </pc:sldMkLst>
      </pc:sldChg>
      <pc:sldChg chg="modSp mod ord setBg">
        <pc:chgData name="Josh Apieczonek" userId="21270cfe7fe5f2f3" providerId="LiveId" clId="{3E130226-5C33-49EC-AFEB-22552C480651}" dt="2023-08-20T06:35:22.861" v="1014"/>
        <pc:sldMkLst>
          <pc:docMk/>
          <pc:sldMk cId="1763803808" sldId="370"/>
        </pc:sldMkLst>
        <pc:spChg chg="mod">
          <ac:chgData name="Josh Apieczonek" userId="21270cfe7fe5f2f3" providerId="LiveId" clId="{3E130226-5C33-49EC-AFEB-22552C480651}" dt="2023-08-20T06:35:22.861" v="1014"/>
          <ac:spMkLst>
            <pc:docMk/>
            <pc:sldMk cId="1763803808" sldId="370"/>
            <ac:spMk id="3" creationId="{F9B8A331-254F-4274-A713-C54A4E5EFB14}"/>
          </ac:spMkLst>
        </pc:spChg>
      </pc:sldChg>
      <pc:sldChg chg="del">
        <pc:chgData name="Josh Apieczonek" userId="21270cfe7fe5f2f3" providerId="LiveId" clId="{3E130226-5C33-49EC-AFEB-22552C480651}" dt="2023-07-10T12:32:35.752" v="2" actId="47"/>
        <pc:sldMkLst>
          <pc:docMk/>
          <pc:sldMk cId="1150113382" sldId="371"/>
        </pc:sldMkLst>
      </pc:sldChg>
      <pc:sldChg chg="del">
        <pc:chgData name="Josh Apieczonek" userId="21270cfe7fe5f2f3" providerId="LiveId" clId="{3E130226-5C33-49EC-AFEB-22552C480651}" dt="2023-07-10T12:32:37.780" v="3" actId="47"/>
        <pc:sldMkLst>
          <pc:docMk/>
          <pc:sldMk cId="217145990" sldId="372"/>
        </pc:sldMkLst>
      </pc:sldChg>
      <pc:sldChg chg="del ord">
        <pc:chgData name="Josh Apieczonek" userId="21270cfe7fe5f2f3" providerId="LiveId" clId="{3E130226-5C33-49EC-AFEB-22552C480651}" dt="2023-08-15T14:23:55.038" v="483" actId="47"/>
        <pc:sldMkLst>
          <pc:docMk/>
          <pc:sldMk cId="2375927161" sldId="373"/>
        </pc:sldMkLst>
      </pc:sldChg>
      <pc:sldChg chg="del">
        <pc:chgData name="Josh Apieczonek" userId="21270cfe7fe5f2f3" providerId="LiveId" clId="{3E130226-5C33-49EC-AFEB-22552C480651}" dt="2023-07-10T12:32:40.556" v="4" actId="47"/>
        <pc:sldMkLst>
          <pc:docMk/>
          <pc:sldMk cId="2613222006" sldId="374"/>
        </pc:sldMkLst>
      </pc:sldChg>
      <pc:sldChg chg="del">
        <pc:chgData name="Josh Apieczonek" userId="21270cfe7fe5f2f3" providerId="LiveId" clId="{3E130226-5C33-49EC-AFEB-22552C480651}" dt="2023-08-15T14:23:35.815" v="481" actId="47"/>
        <pc:sldMkLst>
          <pc:docMk/>
          <pc:sldMk cId="3847212564" sldId="375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532166712" sldId="376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490153682" sldId="377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3124836174" sldId="378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2815205902" sldId="379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271311686" sldId="380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3682937652" sldId="381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3848146082" sldId="382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339447848" sldId="383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2460383655" sldId="384"/>
        </pc:sldMkLst>
      </pc:sldChg>
      <pc:sldChg chg="addSp modSp ord setBg">
        <pc:chgData name="Josh Apieczonek" userId="21270cfe7fe5f2f3" providerId="LiveId" clId="{3E130226-5C33-49EC-AFEB-22552C480651}" dt="2023-08-20T06:35:51.880" v="1018" actId="1076"/>
        <pc:sldMkLst>
          <pc:docMk/>
          <pc:sldMk cId="1253516507" sldId="385"/>
        </pc:sldMkLst>
        <pc:picChg chg="add mod">
          <ac:chgData name="Josh Apieczonek" userId="21270cfe7fe5f2f3" providerId="LiveId" clId="{3E130226-5C33-49EC-AFEB-22552C480651}" dt="2023-08-20T06:35:51.880" v="1018" actId="1076"/>
          <ac:picMkLst>
            <pc:docMk/>
            <pc:sldMk cId="1253516507" sldId="385"/>
            <ac:picMk id="2050" creationId="{51C0EAF7-C28C-E916-63A7-9A3D267A51DF}"/>
          </ac:picMkLst>
        </pc:picChg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963963045" sldId="386"/>
        </pc:sldMkLst>
      </pc:sldChg>
      <pc:sldChg chg="del">
        <pc:chgData name="Josh Apieczonek" userId="21270cfe7fe5f2f3" providerId="LiveId" clId="{3E130226-5C33-49EC-AFEB-22552C480651}" dt="2023-08-15T14:23:37.470" v="482" actId="47"/>
        <pc:sldMkLst>
          <pc:docMk/>
          <pc:sldMk cId="2631400142" sldId="387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343379703" sldId="388"/>
        </pc:sldMkLst>
      </pc:sldChg>
      <pc:sldChg chg="addSp delSp modSp add mod setBg modAnim">
        <pc:chgData name="Josh Apieczonek" userId="21270cfe7fe5f2f3" providerId="LiveId" clId="{3E130226-5C33-49EC-AFEB-22552C480651}" dt="2023-08-15T14:22:46.102" v="477" actId="1076"/>
        <pc:sldMkLst>
          <pc:docMk/>
          <pc:sldMk cId="1516923579" sldId="388"/>
        </pc:sldMkLst>
        <pc:spChg chg="mod">
          <ac:chgData name="Josh Apieczonek" userId="21270cfe7fe5f2f3" providerId="LiveId" clId="{3E130226-5C33-49EC-AFEB-22552C480651}" dt="2023-08-15T14:22:46.102" v="477" actId="1076"/>
          <ac:spMkLst>
            <pc:docMk/>
            <pc:sldMk cId="1516923579" sldId="388"/>
            <ac:spMk id="3" creationId="{F9B8A331-254F-4274-A713-C54A4E5EFB14}"/>
          </ac:spMkLst>
        </pc:spChg>
        <pc:grpChg chg="del">
          <ac:chgData name="Josh Apieczonek" userId="21270cfe7fe5f2f3" providerId="LiveId" clId="{3E130226-5C33-49EC-AFEB-22552C480651}" dt="2023-07-10T12:33:51.624" v="7" actId="478"/>
          <ac:grpSpMkLst>
            <pc:docMk/>
            <pc:sldMk cId="1516923579" sldId="388"/>
            <ac:grpSpMk id="6" creationId="{495C5688-1802-2E1D-E842-602CD479D2F5}"/>
          </ac:grpSpMkLst>
        </pc:grpChg>
        <pc:picChg chg="add del mod">
          <ac:chgData name="Josh Apieczonek" userId="21270cfe7fe5f2f3" providerId="LiveId" clId="{3E130226-5C33-49EC-AFEB-22552C480651}" dt="2023-07-10T12:48:17.194" v="104"/>
          <ac:picMkLst>
            <pc:docMk/>
            <pc:sldMk cId="1516923579" sldId="388"/>
            <ac:picMk id="2" creationId="{374FB33F-47F3-A500-1783-A6AAABBA5E08}"/>
          </ac:picMkLst>
        </pc:picChg>
        <pc:picChg chg="add mod">
          <ac:chgData name="Josh Apieczonek" userId="21270cfe7fe5f2f3" providerId="LiveId" clId="{3E130226-5C33-49EC-AFEB-22552C480651}" dt="2023-07-10T12:41:32.815" v="93" actId="14100"/>
          <ac:picMkLst>
            <pc:docMk/>
            <pc:sldMk cId="1516923579" sldId="388"/>
            <ac:picMk id="1026" creationId="{AD769115-52A5-1445-9CDE-368C0F896348}"/>
          </ac:picMkLst>
        </pc:picChg>
      </pc:sldChg>
      <pc:sldChg chg="add del">
        <pc:chgData name="Josh Apieczonek" userId="21270cfe7fe5f2f3" providerId="LiveId" clId="{3E130226-5C33-49EC-AFEB-22552C480651}" dt="2023-07-10T12:39:33.068" v="81"/>
        <pc:sldMkLst>
          <pc:docMk/>
          <pc:sldMk cId="111533851" sldId="389"/>
        </pc:sldMkLst>
      </pc:sldChg>
      <pc:sldChg chg="addSp delSp modSp add del mod">
        <pc:chgData name="Josh Apieczonek" userId="21270cfe7fe5f2f3" providerId="LiveId" clId="{3E130226-5C33-49EC-AFEB-22552C480651}" dt="2023-08-15T08:39:39.914" v="360" actId="47"/>
        <pc:sldMkLst>
          <pc:docMk/>
          <pc:sldMk cId="2223309302" sldId="389"/>
        </pc:sldMkLst>
        <pc:spChg chg="mod">
          <ac:chgData name="Josh Apieczonek" userId="21270cfe7fe5f2f3" providerId="LiveId" clId="{3E130226-5C33-49EC-AFEB-22552C480651}" dt="2023-07-10T12:50:59.166" v="134" actId="20577"/>
          <ac:spMkLst>
            <pc:docMk/>
            <pc:sldMk cId="2223309302" sldId="389"/>
            <ac:spMk id="3" creationId="{F9B8A331-254F-4274-A713-C54A4E5EFB14}"/>
          </ac:spMkLst>
        </pc:spChg>
        <pc:picChg chg="add del mod">
          <ac:chgData name="Josh Apieczonek" userId="21270cfe7fe5f2f3" providerId="LiveId" clId="{3E130226-5C33-49EC-AFEB-22552C480651}" dt="2023-07-10T12:49:07.029" v="113" actId="478"/>
          <ac:picMkLst>
            <pc:docMk/>
            <pc:sldMk cId="2223309302" sldId="389"/>
            <ac:picMk id="2" creationId="{A3B10F73-4D6B-CE20-9745-5A82B9166B8A}"/>
          </ac:picMkLst>
        </pc:picChg>
        <pc:picChg chg="del mod">
          <ac:chgData name="Josh Apieczonek" userId="21270cfe7fe5f2f3" providerId="LiveId" clId="{3E130226-5C33-49EC-AFEB-22552C480651}" dt="2023-07-10T12:49:13.430" v="114" actId="478"/>
          <ac:picMkLst>
            <pc:docMk/>
            <pc:sldMk cId="2223309302" sldId="389"/>
            <ac:picMk id="1026" creationId="{AD769115-52A5-1445-9CDE-368C0F896348}"/>
          </ac:picMkLst>
        </pc:picChg>
        <pc:picChg chg="add mod">
          <ac:chgData name="Josh Apieczonek" userId="21270cfe7fe5f2f3" providerId="LiveId" clId="{3E130226-5C33-49EC-AFEB-22552C480651}" dt="2023-07-10T12:50:49.775" v="120" actId="14100"/>
          <ac:picMkLst>
            <pc:docMk/>
            <pc:sldMk cId="2223309302" sldId="389"/>
            <ac:picMk id="2050" creationId="{BBF665F6-7274-EC1E-C1FA-C4750A42DAAC}"/>
          </ac:picMkLst>
        </pc:picChg>
      </pc:sldChg>
      <pc:sldChg chg="modSp add del">
        <pc:chgData name="Josh Apieczonek" userId="21270cfe7fe5f2f3" providerId="LiveId" clId="{3E130226-5C33-49EC-AFEB-22552C480651}" dt="2023-07-10T12:41:43.984" v="94" actId="47"/>
        <pc:sldMkLst>
          <pc:docMk/>
          <pc:sldMk cId="2506207339" sldId="389"/>
        </pc:sldMkLst>
        <pc:picChg chg="mod">
          <ac:chgData name="Josh Apieczonek" userId="21270cfe7fe5f2f3" providerId="LiveId" clId="{3E130226-5C33-49EC-AFEB-22552C480651}" dt="2023-07-10T12:40:18.507" v="88" actId="14100"/>
          <ac:picMkLst>
            <pc:docMk/>
            <pc:sldMk cId="2506207339" sldId="389"/>
            <ac:picMk id="1026" creationId="{AD769115-52A5-1445-9CDE-368C0F896348}"/>
          </ac:picMkLst>
        </pc:picChg>
      </pc:sldChg>
      <pc:sldChg chg="addSp delSp modSp add mod ord setBg">
        <pc:chgData name="Josh Apieczonek" userId="21270cfe7fe5f2f3" providerId="LiveId" clId="{3E130226-5C33-49EC-AFEB-22552C480651}" dt="2023-08-15T20:40:08.031" v="515" actId="20577"/>
        <pc:sldMkLst>
          <pc:docMk/>
          <pc:sldMk cId="2979984732" sldId="389"/>
        </pc:sldMkLst>
        <pc:spChg chg="del">
          <ac:chgData name="Josh Apieczonek" userId="21270cfe7fe5f2f3" providerId="LiveId" clId="{3E130226-5C33-49EC-AFEB-22552C480651}" dt="2023-08-15T08:42:01.079" v="368" actId="478"/>
          <ac:spMkLst>
            <pc:docMk/>
            <pc:sldMk cId="2979984732" sldId="389"/>
            <ac:spMk id="2" creationId="{6D26E877-CDFA-389D-188B-70F2194FF460}"/>
          </ac:spMkLst>
        </pc:spChg>
        <pc:spChg chg="add mod">
          <ac:chgData name="Josh Apieczonek" userId="21270cfe7fe5f2f3" providerId="LiveId" clId="{3E130226-5C33-49EC-AFEB-22552C480651}" dt="2023-08-15T20:40:08.031" v="515" actId="20577"/>
          <ac:spMkLst>
            <pc:docMk/>
            <pc:sldMk cId="2979984732" sldId="389"/>
            <ac:spMk id="7" creationId="{9FAAE84A-8427-60C1-F782-02A680455302}"/>
          </ac:spMkLst>
        </pc:spChg>
        <pc:picChg chg="del mod">
          <ac:chgData name="Josh Apieczonek" userId="21270cfe7fe5f2f3" providerId="LiveId" clId="{3E130226-5C33-49EC-AFEB-22552C480651}" dt="2023-08-15T08:45:11.078" v="373" actId="478"/>
          <ac:picMkLst>
            <pc:docMk/>
            <pc:sldMk cId="2979984732" sldId="389"/>
            <ac:picMk id="3" creationId="{556984FD-5F7E-71DD-1B98-7FBFC674B54E}"/>
          </ac:picMkLst>
        </pc:picChg>
        <pc:picChg chg="del">
          <ac:chgData name="Josh Apieczonek" userId="21270cfe7fe5f2f3" providerId="LiveId" clId="{3E130226-5C33-49EC-AFEB-22552C480651}" dt="2023-08-15T08:42:04.645" v="369" actId="478"/>
          <ac:picMkLst>
            <pc:docMk/>
            <pc:sldMk cId="2979984732" sldId="389"/>
            <ac:picMk id="4" creationId="{84942806-E729-155A-18F5-B135C1E9BB7A}"/>
          </ac:picMkLst>
        </pc:picChg>
        <pc:picChg chg="del">
          <ac:chgData name="Josh Apieczonek" userId="21270cfe7fe5f2f3" providerId="LiveId" clId="{3E130226-5C33-49EC-AFEB-22552C480651}" dt="2023-08-15T08:42:06.107" v="370" actId="478"/>
          <ac:picMkLst>
            <pc:docMk/>
            <pc:sldMk cId="2979984732" sldId="389"/>
            <ac:picMk id="5" creationId="{D90B5F1E-46B9-FBE9-C00C-41345237EBE5}"/>
          </ac:picMkLst>
        </pc:picChg>
        <pc:picChg chg="add del mod">
          <ac:chgData name="Josh Apieczonek" userId="21270cfe7fe5f2f3" providerId="LiveId" clId="{3E130226-5C33-49EC-AFEB-22552C480651}" dt="2023-08-15T08:54:57.551" v="404" actId="478"/>
          <ac:picMkLst>
            <pc:docMk/>
            <pc:sldMk cId="2979984732" sldId="389"/>
            <ac:picMk id="6" creationId="{5B63E2AA-81DF-15E8-B4F7-30C71820BB17}"/>
          </ac:picMkLst>
        </pc:picChg>
        <pc:picChg chg="add del mod">
          <ac:chgData name="Josh Apieczonek" userId="21270cfe7fe5f2f3" providerId="LiveId" clId="{3E130226-5C33-49EC-AFEB-22552C480651}" dt="2023-08-15T14:21:36.268" v="475" actId="478"/>
          <ac:picMkLst>
            <pc:docMk/>
            <pc:sldMk cId="2979984732" sldId="389"/>
            <ac:picMk id="1026" creationId="{2687EDC8-143D-A762-EE89-FDCFDE6C005A}"/>
          </ac:picMkLst>
        </pc:picChg>
        <pc:picChg chg="add del mod">
          <ac:chgData name="Josh Apieczonek" userId="21270cfe7fe5f2f3" providerId="LiveId" clId="{3E130226-5C33-49EC-AFEB-22552C480651}" dt="2023-08-15T08:55:38.231" v="415" actId="478"/>
          <ac:picMkLst>
            <pc:docMk/>
            <pc:sldMk cId="2979984732" sldId="389"/>
            <ac:picMk id="1028" creationId="{4F830AC4-A393-83E9-59D9-507BBBB5522D}"/>
          </ac:picMkLst>
        </pc:picChg>
      </pc:sldChg>
      <pc:sldChg chg="addSp delSp modSp add del mod">
        <pc:chgData name="Josh Apieczonek" userId="21270cfe7fe5f2f3" providerId="LiveId" clId="{3E130226-5C33-49EC-AFEB-22552C480651}" dt="2023-08-15T08:39:39.914" v="360" actId="47"/>
        <pc:sldMkLst>
          <pc:docMk/>
          <pc:sldMk cId="577961997" sldId="390"/>
        </pc:sldMkLst>
        <pc:spChg chg="mod">
          <ac:chgData name="Josh Apieczonek" userId="21270cfe7fe5f2f3" providerId="LiveId" clId="{3E130226-5C33-49EC-AFEB-22552C480651}" dt="2023-07-10T12:56:37.119" v="281" actId="20577"/>
          <ac:spMkLst>
            <pc:docMk/>
            <pc:sldMk cId="577961997" sldId="390"/>
            <ac:spMk id="3" creationId="{F9B8A331-254F-4274-A713-C54A4E5EFB14}"/>
          </ac:spMkLst>
        </pc:spChg>
        <pc:picChg chg="del">
          <ac:chgData name="Josh Apieczonek" userId="21270cfe7fe5f2f3" providerId="LiveId" clId="{3E130226-5C33-49EC-AFEB-22552C480651}" dt="2023-07-10T12:51:22.179" v="136" actId="478"/>
          <ac:picMkLst>
            <pc:docMk/>
            <pc:sldMk cId="577961997" sldId="390"/>
            <ac:picMk id="2050" creationId="{BBF665F6-7274-EC1E-C1FA-C4750A42DAAC}"/>
          </ac:picMkLst>
        </pc:picChg>
        <pc:picChg chg="add mod">
          <ac:chgData name="Josh Apieczonek" userId="21270cfe7fe5f2f3" providerId="LiveId" clId="{3E130226-5C33-49EC-AFEB-22552C480651}" dt="2023-07-10T12:56:07.943" v="261" actId="1076"/>
          <ac:picMkLst>
            <pc:docMk/>
            <pc:sldMk cId="577961997" sldId="390"/>
            <ac:picMk id="7170" creationId="{A46D58F7-A108-4948-8594-EADEE67463EE}"/>
          </ac:picMkLst>
        </pc:picChg>
        <pc:picChg chg="add">
          <ac:chgData name="Josh Apieczonek" userId="21270cfe7fe5f2f3" providerId="LiveId" clId="{3E130226-5C33-49EC-AFEB-22552C480651}" dt="2023-07-10T13:00:07.930" v="292"/>
          <ac:picMkLst>
            <pc:docMk/>
            <pc:sldMk cId="577961997" sldId="390"/>
            <ac:picMk id="7172" creationId="{49202B61-8B92-9A01-F3D8-7278B9302617}"/>
          </ac:picMkLst>
        </pc:picChg>
      </pc:sldChg>
      <pc:sldChg chg="delSp modSp add mod">
        <pc:chgData name="Josh Apieczonek" userId="21270cfe7fe5f2f3" providerId="LiveId" clId="{3E130226-5C33-49EC-AFEB-22552C480651}" dt="2023-08-17T20:11:48.073" v="715" actId="20577"/>
        <pc:sldMkLst>
          <pc:docMk/>
          <pc:sldMk cId="3261329548" sldId="390"/>
        </pc:sldMkLst>
        <pc:spChg chg="mod">
          <ac:chgData name="Josh Apieczonek" userId="21270cfe7fe5f2f3" providerId="LiveId" clId="{3E130226-5C33-49EC-AFEB-22552C480651}" dt="2023-08-17T20:11:48.073" v="715" actId="20577"/>
          <ac:spMkLst>
            <pc:docMk/>
            <pc:sldMk cId="3261329548" sldId="390"/>
            <ac:spMk id="7" creationId="{9FAAE84A-8427-60C1-F782-02A680455302}"/>
          </ac:spMkLst>
        </pc:spChg>
        <pc:picChg chg="del">
          <ac:chgData name="Josh Apieczonek" userId="21270cfe7fe5f2f3" providerId="LiveId" clId="{3E130226-5C33-49EC-AFEB-22552C480651}" dt="2023-08-15T14:21:39.419" v="476" actId="478"/>
          <ac:picMkLst>
            <pc:docMk/>
            <pc:sldMk cId="3261329548" sldId="390"/>
            <ac:picMk id="1026" creationId="{2687EDC8-143D-A762-EE89-FDCFDE6C005A}"/>
          </ac:picMkLst>
        </pc:picChg>
      </pc:sldChg>
      <pc:sldChg chg="add ord">
        <pc:chgData name="Josh Apieczonek" userId="21270cfe7fe5f2f3" providerId="LiveId" clId="{3E130226-5C33-49EC-AFEB-22552C480651}" dt="2023-08-19T16:48:55.460" v="840"/>
        <pc:sldMkLst>
          <pc:docMk/>
          <pc:sldMk cId="1350251235" sldId="391"/>
        </pc:sldMkLst>
      </pc:sldChg>
      <pc:sldChg chg="addSp modSp add del mod">
        <pc:chgData name="Josh Apieczonek" userId="21270cfe7fe5f2f3" providerId="LiveId" clId="{3E130226-5C33-49EC-AFEB-22552C480651}" dt="2023-08-15T08:39:39.914" v="360" actId="47"/>
        <pc:sldMkLst>
          <pc:docMk/>
          <pc:sldMk cId="2169199660" sldId="391"/>
        </pc:sldMkLst>
        <pc:spChg chg="mod">
          <ac:chgData name="Josh Apieczonek" userId="21270cfe7fe5f2f3" providerId="LiveId" clId="{3E130226-5C33-49EC-AFEB-22552C480651}" dt="2023-07-10T12:51:59.207" v="202" actId="20577"/>
          <ac:spMkLst>
            <pc:docMk/>
            <pc:sldMk cId="2169199660" sldId="391"/>
            <ac:spMk id="3" creationId="{F9B8A331-254F-4274-A713-C54A4E5EFB14}"/>
          </ac:spMkLst>
        </pc:spChg>
        <pc:picChg chg="add mod">
          <ac:chgData name="Josh Apieczonek" userId="21270cfe7fe5f2f3" providerId="LiveId" clId="{3E130226-5C33-49EC-AFEB-22552C480651}" dt="2023-07-10T12:58:39.562" v="291" actId="14100"/>
          <ac:picMkLst>
            <pc:docMk/>
            <pc:sldMk cId="2169199660" sldId="391"/>
            <ac:picMk id="6146" creationId="{F8831B56-8047-642A-F6D3-1120529EF251}"/>
          </ac:picMkLst>
        </pc:picChg>
      </pc:sldChg>
      <pc:sldChg chg="add del setBg">
        <pc:chgData name="Josh Apieczonek" userId="21270cfe7fe5f2f3" providerId="LiveId" clId="{3E130226-5C33-49EC-AFEB-22552C480651}" dt="2023-08-15T14:25:37.263" v="494"/>
        <pc:sldMkLst>
          <pc:docMk/>
          <pc:sldMk cId="3969019077" sldId="391"/>
        </pc:sldMkLst>
      </pc:sldChg>
      <pc:sldChg chg="addSp modSp add del mod">
        <pc:chgData name="Josh Apieczonek" userId="21270cfe7fe5f2f3" providerId="LiveId" clId="{3E130226-5C33-49EC-AFEB-22552C480651}" dt="2023-08-15T08:39:39.914" v="360" actId="47"/>
        <pc:sldMkLst>
          <pc:docMk/>
          <pc:sldMk cId="489031864" sldId="392"/>
        </pc:sldMkLst>
        <pc:spChg chg="mod">
          <ac:chgData name="Josh Apieczonek" userId="21270cfe7fe5f2f3" providerId="LiveId" clId="{3E130226-5C33-49EC-AFEB-22552C480651}" dt="2023-07-10T13:04:56.359" v="301" actId="20577"/>
          <ac:spMkLst>
            <pc:docMk/>
            <pc:sldMk cId="489031864" sldId="392"/>
            <ac:spMk id="3" creationId="{F9B8A331-254F-4274-A713-C54A4E5EFB14}"/>
          </ac:spMkLst>
        </pc:spChg>
        <pc:picChg chg="add mod">
          <ac:chgData name="Josh Apieczonek" userId="21270cfe7fe5f2f3" providerId="LiveId" clId="{3E130226-5C33-49EC-AFEB-22552C480651}" dt="2023-07-10T13:04:42.162" v="297" actId="14100"/>
          <ac:picMkLst>
            <pc:docMk/>
            <pc:sldMk cId="489031864" sldId="392"/>
            <ac:picMk id="5122" creationId="{7C95F722-CE0F-6281-E73E-211E72CA4CBD}"/>
          </ac:picMkLst>
        </pc:picChg>
      </pc:sldChg>
      <pc:sldChg chg="add del setBg">
        <pc:chgData name="Josh Apieczonek" userId="21270cfe7fe5f2f3" providerId="LiveId" clId="{3E130226-5C33-49EC-AFEB-22552C480651}" dt="2023-08-15T14:26:10.438" v="501"/>
        <pc:sldMkLst>
          <pc:docMk/>
          <pc:sldMk cId="1226500351" sldId="392"/>
        </pc:sldMkLst>
      </pc:sldChg>
      <pc:sldChg chg="add">
        <pc:chgData name="Josh Apieczonek" userId="21270cfe7fe5f2f3" providerId="LiveId" clId="{3E130226-5C33-49EC-AFEB-22552C480651}" dt="2023-08-15T14:26:10.465" v="502"/>
        <pc:sldMkLst>
          <pc:docMk/>
          <pc:sldMk cId="4266145956" sldId="392"/>
        </pc:sldMkLst>
      </pc:sldChg>
      <pc:sldChg chg="add del">
        <pc:chgData name="Josh Apieczonek" userId="21270cfe7fe5f2f3" providerId="LiveId" clId="{3E130226-5C33-49EC-AFEB-22552C480651}" dt="2023-08-15T14:26:10.438" v="501"/>
        <pc:sldMkLst>
          <pc:docMk/>
          <pc:sldMk cId="210087074" sldId="393"/>
        </pc:sldMkLst>
      </pc:sldChg>
      <pc:sldChg chg="modSp add mod">
        <pc:chgData name="Josh Apieczonek" userId="21270cfe7fe5f2f3" providerId="LiveId" clId="{3E130226-5C33-49EC-AFEB-22552C480651}" dt="2023-08-19T16:30:50.851" v="784" actId="114"/>
        <pc:sldMkLst>
          <pc:docMk/>
          <pc:sldMk cId="1616801030" sldId="393"/>
        </pc:sldMkLst>
        <pc:spChg chg="mod">
          <ac:chgData name="Josh Apieczonek" userId="21270cfe7fe5f2f3" providerId="LiveId" clId="{3E130226-5C33-49EC-AFEB-22552C480651}" dt="2023-08-19T16:30:50.851" v="784" actId="114"/>
          <ac:spMkLst>
            <pc:docMk/>
            <pc:sldMk cId="1616801030" sldId="393"/>
            <ac:spMk id="7" creationId="{9FAAE84A-8427-60C1-F782-02A680455302}"/>
          </ac:spMkLst>
        </pc:spChg>
      </pc:sldChg>
      <pc:sldChg chg="addSp modSp add del mod">
        <pc:chgData name="Josh Apieczonek" userId="21270cfe7fe5f2f3" providerId="LiveId" clId="{3E130226-5C33-49EC-AFEB-22552C480651}" dt="2023-08-15T08:39:39.914" v="360" actId="47"/>
        <pc:sldMkLst>
          <pc:docMk/>
          <pc:sldMk cId="2909533201" sldId="393"/>
        </pc:sldMkLst>
        <pc:spChg chg="mod">
          <ac:chgData name="Josh Apieczonek" userId="21270cfe7fe5f2f3" providerId="LiveId" clId="{3E130226-5C33-49EC-AFEB-22552C480651}" dt="2023-07-10T13:08:05.059" v="325" actId="1076"/>
          <ac:spMkLst>
            <pc:docMk/>
            <pc:sldMk cId="2909533201" sldId="393"/>
            <ac:spMk id="3" creationId="{F9B8A331-254F-4274-A713-C54A4E5EFB14}"/>
          </ac:spMkLst>
        </pc:spChg>
        <pc:picChg chg="add mod">
          <ac:chgData name="Josh Apieczonek" userId="21270cfe7fe5f2f3" providerId="LiveId" clId="{3E130226-5C33-49EC-AFEB-22552C480651}" dt="2023-07-10T13:07:35.590" v="320" actId="14100"/>
          <ac:picMkLst>
            <pc:docMk/>
            <pc:sldMk cId="2909533201" sldId="393"/>
            <ac:picMk id="2" creationId="{DFA2ED0B-6746-7A9A-6A65-E77A9156B6D1}"/>
          </ac:picMkLst>
        </pc:picChg>
        <pc:picChg chg="add mod">
          <ac:chgData name="Josh Apieczonek" userId="21270cfe7fe5f2f3" providerId="LiveId" clId="{3E130226-5C33-49EC-AFEB-22552C480651}" dt="2023-07-10T13:08:29.045" v="327" actId="1076"/>
          <ac:picMkLst>
            <pc:docMk/>
            <pc:sldMk cId="2909533201" sldId="393"/>
            <ac:picMk id="4098" creationId="{B563BE05-1731-B60F-7DBE-B9B29E7A82FD}"/>
          </ac:picMkLst>
        </pc:picChg>
      </pc:sldChg>
      <pc:sldChg chg="add del setBg">
        <pc:chgData name="Josh Apieczonek" userId="21270cfe7fe5f2f3" providerId="LiveId" clId="{3E130226-5C33-49EC-AFEB-22552C480651}" dt="2023-08-15T20:40:39.195" v="517"/>
        <pc:sldMkLst>
          <pc:docMk/>
          <pc:sldMk cId="750850816" sldId="394"/>
        </pc:sldMkLst>
      </pc:sldChg>
      <pc:sldChg chg="add ord">
        <pc:chgData name="Josh Apieczonek" userId="21270cfe7fe5f2f3" providerId="LiveId" clId="{3E130226-5C33-49EC-AFEB-22552C480651}" dt="2023-08-15T20:41:31.718" v="520"/>
        <pc:sldMkLst>
          <pc:docMk/>
          <pc:sldMk cId="2884383981" sldId="394"/>
        </pc:sldMkLst>
      </pc:sldChg>
      <pc:sldChg chg="addSp modSp add mod ord">
        <pc:chgData name="Josh Apieczonek" userId="21270cfe7fe5f2f3" providerId="LiveId" clId="{3E130226-5C33-49EC-AFEB-22552C480651}" dt="2023-08-20T05:28:14.431" v="957" actId="404"/>
        <pc:sldMkLst>
          <pc:docMk/>
          <pc:sldMk cId="151330199" sldId="395"/>
        </pc:sldMkLst>
        <pc:spChg chg="add mod">
          <ac:chgData name="Josh Apieczonek" userId="21270cfe7fe5f2f3" providerId="LiveId" clId="{3E130226-5C33-49EC-AFEB-22552C480651}" dt="2023-08-20T05:27:01.046" v="933" actId="1076"/>
          <ac:spMkLst>
            <pc:docMk/>
            <pc:sldMk cId="151330199" sldId="395"/>
            <ac:spMk id="2" creationId="{0E0825AF-FDDA-17EB-CBA8-2D711DBE218C}"/>
          </ac:spMkLst>
        </pc:spChg>
        <pc:spChg chg="add mod">
          <ac:chgData name="Josh Apieczonek" userId="21270cfe7fe5f2f3" providerId="LiveId" clId="{3E130226-5C33-49EC-AFEB-22552C480651}" dt="2023-08-20T05:26:58.207" v="932" actId="1076"/>
          <ac:spMkLst>
            <pc:docMk/>
            <pc:sldMk cId="151330199" sldId="395"/>
            <ac:spMk id="3" creationId="{E58C8630-7456-3A9A-E78F-806DE4AD06EE}"/>
          </ac:spMkLst>
        </pc:spChg>
        <pc:spChg chg="add mod">
          <ac:chgData name="Josh Apieczonek" userId="21270cfe7fe5f2f3" providerId="LiveId" clId="{3E130226-5C33-49EC-AFEB-22552C480651}" dt="2023-08-20T05:28:14.431" v="957" actId="404"/>
          <ac:spMkLst>
            <pc:docMk/>
            <pc:sldMk cId="151330199" sldId="395"/>
            <ac:spMk id="4" creationId="{D3FA96D0-7E7D-E592-1EE4-641818F58DC1}"/>
          </ac:spMkLst>
        </pc:spChg>
        <pc:spChg chg="mod">
          <ac:chgData name="Josh Apieczonek" userId="21270cfe7fe5f2f3" providerId="LiveId" clId="{3E130226-5C33-49EC-AFEB-22552C480651}" dt="2023-08-20T05:28:10.309" v="956" actId="404"/>
          <ac:spMkLst>
            <pc:docMk/>
            <pc:sldMk cId="151330199" sldId="395"/>
            <ac:spMk id="7" creationId="{9FAAE84A-8427-60C1-F782-02A680455302}"/>
          </ac:spMkLst>
        </pc:spChg>
      </pc:sldChg>
      <pc:sldChg chg="add del">
        <pc:chgData name="Josh Apieczonek" userId="21270cfe7fe5f2f3" providerId="LiveId" clId="{3E130226-5C33-49EC-AFEB-22552C480651}" dt="2023-08-15T20:40:39.195" v="517"/>
        <pc:sldMkLst>
          <pc:docMk/>
          <pc:sldMk cId="2610347219" sldId="395"/>
        </pc:sldMkLst>
      </pc:sldChg>
      <pc:sldChg chg="add del">
        <pc:chgData name="Josh Apieczonek" userId="21270cfe7fe5f2f3" providerId="LiveId" clId="{3E130226-5C33-49EC-AFEB-22552C480651}" dt="2023-08-15T21:11:18.740" v="714" actId="47"/>
        <pc:sldMkLst>
          <pc:docMk/>
          <pc:sldMk cId="2103057472" sldId="396"/>
        </pc:sldMkLst>
      </pc:sldChg>
      <pc:sldChg chg="addSp modSp add mod">
        <pc:chgData name="Josh Apieczonek" userId="21270cfe7fe5f2f3" providerId="LiveId" clId="{3E130226-5C33-49EC-AFEB-22552C480651}" dt="2023-08-19T16:40:02.198" v="801" actId="14100"/>
        <pc:sldMkLst>
          <pc:docMk/>
          <pc:sldMk cId="1607635182" sldId="397"/>
        </pc:sldMkLst>
        <pc:spChg chg="add mod">
          <ac:chgData name="Josh Apieczonek" userId="21270cfe7fe5f2f3" providerId="LiveId" clId="{3E130226-5C33-49EC-AFEB-22552C480651}" dt="2023-08-19T16:40:02.198" v="801" actId="14100"/>
          <ac:spMkLst>
            <pc:docMk/>
            <pc:sldMk cId="1607635182" sldId="397"/>
            <ac:spMk id="2" creationId="{01E256E0-2314-A0F5-78BF-467D26780A12}"/>
          </ac:spMkLst>
        </pc:spChg>
        <pc:spChg chg="mod">
          <ac:chgData name="Josh Apieczonek" userId="21270cfe7fe5f2f3" providerId="LiveId" clId="{3E130226-5C33-49EC-AFEB-22552C480651}" dt="2023-08-19T16:38:37.264" v="787" actId="13926"/>
          <ac:spMkLst>
            <pc:docMk/>
            <pc:sldMk cId="1607635182" sldId="397"/>
            <ac:spMk id="7" creationId="{9FAAE84A-8427-60C1-F782-02A680455302}"/>
          </ac:spMkLst>
        </pc:spChg>
      </pc:sldChg>
      <pc:sldChg chg="addSp modSp add mod">
        <pc:chgData name="Josh Apieczonek" userId="21270cfe7fe5f2f3" providerId="LiveId" clId="{3E130226-5C33-49EC-AFEB-22552C480651}" dt="2023-08-19T16:41:31.640" v="810" actId="14100"/>
        <pc:sldMkLst>
          <pc:docMk/>
          <pc:sldMk cId="1676795174" sldId="398"/>
        </pc:sldMkLst>
        <pc:spChg chg="add mod">
          <ac:chgData name="Josh Apieczonek" userId="21270cfe7fe5f2f3" providerId="LiveId" clId="{3E130226-5C33-49EC-AFEB-22552C480651}" dt="2023-08-19T16:41:31.640" v="810" actId="14100"/>
          <ac:spMkLst>
            <pc:docMk/>
            <pc:sldMk cId="1676795174" sldId="398"/>
            <ac:spMk id="2" creationId="{5556C8F3-43C2-055C-528A-03D577F19652}"/>
          </ac:spMkLst>
        </pc:spChg>
        <pc:spChg chg="mod">
          <ac:chgData name="Josh Apieczonek" userId="21270cfe7fe5f2f3" providerId="LiveId" clId="{3E130226-5C33-49EC-AFEB-22552C480651}" dt="2023-08-19T16:40:59.620" v="806" actId="13926"/>
          <ac:spMkLst>
            <pc:docMk/>
            <pc:sldMk cId="1676795174" sldId="398"/>
            <ac:spMk id="7" creationId="{9FAAE84A-8427-60C1-F782-02A680455302}"/>
          </ac:spMkLst>
        </pc:spChg>
      </pc:sldChg>
      <pc:sldChg chg="addSp modSp add mod">
        <pc:chgData name="Josh Apieczonek" userId="21270cfe7fe5f2f3" providerId="LiveId" clId="{3E130226-5C33-49EC-AFEB-22552C480651}" dt="2023-08-19T16:42:34.103" v="816" actId="14100"/>
        <pc:sldMkLst>
          <pc:docMk/>
          <pc:sldMk cId="4255028065" sldId="399"/>
        </pc:sldMkLst>
        <pc:spChg chg="add mod">
          <ac:chgData name="Josh Apieczonek" userId="21270cfe7fe5f2f3" providerId="LiveId" clId="{3E130226-5C33-49EC-AFEB-22552C480651}" dt="2023-08-19T16:42:34.103" v="816" actId="14100"/>
          <ac:spMkLst>
            <pc:docMk/>
            <pc:sldMk cId="4255028065" sldId="399"/>
            <ac:spMk id="2" creationId="{98B97F39-8B35-52B2-5550-222A0B6580E6}"/>
          </ac:spMkLst>
        </pc:spChg>
        <pc:spChg chg="mod">
          <ac:chgData name="Josh Apieczonek" userId="21270cfe7fe5f2f3" providerId="LiveId" clId="{3E130226-5C33-49EC-AFEB-22552C480651}" dt="2023-08-19T16:42:11.452" v="812" actId="13926"/>
          <ac:spMkLst>
            <pc:docMk/>
            <pc:sldMk cId="4255028065" sldId="399"/>
            <ac:spMk id="7" creationId="{9FAAE84A-8427-60C1-F782-02A680455302}"/>
          </ac:spMkLst>
        </pc:spChg>
      </pc:sldChg>
      <pc:sldChg chg="add del">
        <pc:chgData name="Josh Apieczonek" userId="21270cfe7fe5f2f3" providerId="LiveId" clId="{3E130226-5C33-49EC-AFEB-22552C480651}" dt="2023-08-19T07:25:55.637" v="720"/>
        <pc:sldMkLst>
          <pc:docMk/>
          <pc:sldMk cId="327327104" sldId="400"/>
        </pc:sldMkLst>
      </pc:sldChg>
      <pc:sldChg chg="add">
        <pc:chgData name="Josh Apieczonek" userId="21270cfe7fe5f2f3" providerId="LiveId" clId="{3E130226-5C33-49EC-AFEB-22552C480651}" dt="2023-08-19T07:25:55.642" v="721"/>
        <pc:sldMkLst>
          <pc:docMk/>
          <pc:sldMk cId="345105522" sldId="400"/>
        </pc:sldMkLst>
      </pc:sldChg>
      <pc:sldChg chg="add del setBg">
        <pc:chgData name="Josh Apieczonek" userId="21270cfe7fe5f2f3" providerId="LiveId" clId="{3E130226-5C33-49EC-AFEB-22552C480651}" dt="2023-08-19T07:25:59.863" v="723"/>
        <pc:sldMkLst>
          <pc:docMk/>
          <pc:sldMk cId="3203969209" sldId="401"/>
        </pc:sldMkLst>
      </pc:sldChg>
      <pc:sldChg chg="add">
        <pc:chgData name="Josh Apieczonek" userId="21270cfe7fe5f2f3" providerId="LiveId" clId="{3E130226-5C33-49EC-AFEB-22552C480651}" dt="2023-08-19T07:25:59.867" v="724"/>
        <pc:sldMkLst>
          <pc:docMk/>
          <pc:sldMk cId="3669974525" sldId="401"/>
        </pc:sldMkLst>
      </pc:sldChg>
      <pc:sldChg chg="add del setBg">
        <pc:chgData name="Josh Apieczonek" userId="21270cfe7fe5f2f3" providerId="LiveId" clId="{3E130226-5C33-49EC-AFEB-22552C480651}" dt="2023-08-19T07:38:28.764" v="733"/>
        <pc:sldMkLst>
          <pc:docMk/>
          <pc:sldMk cId="492180736" sldId="402"/>
        </pc:sldMkLst>
      </pc:sldChg>
      <pc:sldChg chg="delSp modSp add ord">
        <pc:chgData name="Josh Apieczonek" userId="21270cfe7fe5f2f3" providerId="LiveId" clId="{3E130226-5C33-49EC-AFEB-22552C480651}" dt="2023-08-19T07:38:46.751" v="740"/>
        <pc:sldMkLst>
          <pc:docMk/>
          <pc:sldMk cId="2818526189" sldId="402"/>
        </pc:sldMkLst>
        <pc:picChg chg="del">
          <ac:chgData name="Josh Apieczonek" userId="21270cfe7fe5f2f3" providerId="LiveId" clId="{3E130226-5C33-49EC-AFEB-22552C480651}" dt="2023-08-19T07:38:31.792" v="735" actId="478"/>
          <ac:picMkLst>
            <pc:docMk/>
            <pc:sldMk cId="2818526189" sldId="402"/>
            <ac:picMk id="2" creationId="{FE81BAFA-5456-2C0D-9BED-D0BF936DB34C}"/>
          </ac:picMkLst>
        </pc:picChg>
        <pc:picChg chg="mod">
          <ac:chgData name="Josh Apieczonek" userId="21270cfe7fe5f2f3" providerId="LiveId" clId="{3E130226-5C33-49EC-AFEB-22552C480651}" dt="2023-08-19T07:38:43.421" v="738" actId="1076"/>
          <ac:picMkLst>
            <pc:docMk/>
            <pc:sldMk cId="2818526189" sldId="402"/>
            <ac:picMk id="1026" creationId="{980BB3D5-0D0E-BA04-CFB2-116EE83AFD2C}"/>
          </ac:picMkLst>
        </pc:picChg>
      </pc:sldChg>
      <pc:sldChg chg="add">
        <pc:chgData name="Josh Apieczonek" userId="21270cfe7fe5f2f3" providerId="LiveId" clId="{3E130226-5C33-49EC-AFEB-22552C480651}" dt="2023-08-19T07:39:08.403" v="748"/>
        <pc:sldMkLst>
          <pc:docMk/>
          <pc:sldMk cId="3482319419" sldId="403"/>
        </pc:sldMkLst>
      </pc:sldChg>
      <pc:sldChg chg="add del setBg">
        <pc:chgData name="Josh Apieczonek" userId="21270cfe7fe5f2f3" providerId="LiveId" clId="{3E130226-5C33-49EC-AFEB-22552C480651}" dt="2023-08-19T07:39:08.400" v="747"/>
        <pc:sldMkLst>
          <pc:docMk/>
          <pc:sldMk cId="3652454847" sldId="403"/>
        </pc:sldMkLst>
      </pc:sldChg>
      <pc:sldChg chg="add del">
        <pc:chgData name="Josh Apieczonek" userId="21270cfe7fe5f2f3" providerId="LiveId" clId="{3E130226-5C33-49EC-AFEB-22552C480651}" dt="2023-08-19T16:42:42.767" v="818"/>
        <pc:sldMkLst>
          <pc:docMk/>
          <pc:sldMk cId="1855361055" sldId="404"/>
        </pc:sldMkLst>
      </pc:sldChg>
      <pc:sldChg chg="modSp add mod">
        <pc:chgData name="Josh Apieczonek" userId="21270cfe7fe5f2f3" providerId="LiveId" clId="{3E130226-5C33-49EC-AFEB-22552C480651}" dt="2023-08-19T16:43:58.453" v="834" actId="14100"/>
        <pc:sldMkLst>
          <pc:docMk/>
          <pc:sldMk cId="3764858182" sldId="404"/>
        </pc:sldMkLst>
        <pc:spChg chg="mod">
          <ac:chgData name="Josh Apieczonek" userId="21270cfe7fe5f2f3" providerId="LiveId" clId="{3E130226-5C33-49EC-AFEB-22552C480651}" dt="2023-08-19T16:43:58.453" v="834" actId="14100"/>
          <ac:spMkLst>
            <pc:docMk/>
            <pc:sldMk cId="3764858182" sldId="404"/>
            <ac:spMk id="2" creationId="{98B97F39-8B35-52B2-5550-222A0B6580E6}"/>
          </ac:spMkLst>
        </pc:spChg>
        <pc:spChg chg="mod">
          <ac:chgData name="Josh Apieczonek" userId="21270cfe7fe5f2f3" providerId="LiveId" clId="{3E130226-5C33-49EC-AFEB-22552C480651}" dt="2023-08-19T16:43:11.276" v="823" actId="13926"/>
          <ac:spMkLst>
            <pc:docMk/>
            <pc:sldMk cId="3764858182" sldId="404"/>
            <ac:spMk id="7" creationId="{9FAAE84A-8427-60C1-F782-02A680455302}"/>
          </ac:spMkLst>
        </pc:spChg>
      </pc:sldChg>
      <pc:sldChg chg="add">
        <pc:chgData name="Josh Apieczonek" userId="21270cfe7fe5f2f3" providerId="LiveId" clId="{3E130226-5C33-49EC-AFEB-22552C480651}" dt="2023-08-19T16:49:34.411" v="853"/>
        <pc:sldMkLst>
          <pc:docMk/>
          <pc:sldMk cId="787140033" sldId="405"/>
        </pc:sldMkLst>
      </pc:sldChg>
      <pc:sldChg chg="add del setBg">
        <pc:chgData name="Josh Apieczonek" userId="21270cfe7fe5f2f3" providerId="LiveId" clId="{3E130226-5C33-49EC-AFEB-22552C480651}" dt="2023-08-19T16:49:34.401" v="852"/>
        <pc:sldMkLst>
          <pc:docMk/>
          <pc:sldMk cId="3759374951" sldId="405"/>
        </pc:sldMkLst>
      </pc:sldChg>
      <pc:sldChg chg="modSp add mod">
        <pc:chgData name="Josh Apieczonek" userId="21270cfe7fe5f2f3" providerId="LiveId" clId="{3E130226-5C33-49EC-AFEB-22552C480651}" dt="2023-08-19T16:50:19.114" v="855" actId="6549"/>
        <pc:sldMkLst>
          <pc:docMk/>
          <pc:sldMk cId="2517514808" sldId="406"/>
        </pc:sldMkLst>
        <pc:spChg chg="mod">
          <ac:chgData name="Josh Apieczonek" userId="21270cfe7fe5f2f3" providerId="LiveId" clId="{3E130226-5C33-49EC-AFEB-22552C480651}" dt="2023-08-19T16:50:19.114" v="855" actId="6549"/>
          <ac:spMkLst>
            <pc:docMk/>
            <pc:sldMk cId="2517514808" sldId="406"/>
            <ac:spMk id="7" creationId="{9FAAE84A-8427-60C1-F782-02A680455302}"/>
          </ac:spMkLst>
        </pc:spChg>
      </pc:sldChg>
      <pc:sldChg chg="modSp add mod">
        <pc:chgData name="Josh Apieczonek" userId="21270cfe7fe5f2f3" providerId="LiveId" clId="{3E130226-5C33-49EC-AFEB-22552C480651}" dt="2023-08-20T06:53:18.474" v="1125" actId="403"/>
        <pc:sldMkLst>
          <pc:docMk/>
          <pc:sldMk cId="715227547" sldId="407"/>
        </pc:sldMkLst>
        <pc:spChg chg="mod">
          <ac:chgData name="Josh Apieczonek" userId="21270cfe7fe5f2f3" providerId="LiveId" clId="{3E130226-5C33-49EC-AFEB-22552C480651}" dt="2023-08-20T06:53:18.474" v="1125" actId="403"/>
          <ac:spMkLst>
            <pc:docMk/>
            <pc:sldMk cId="715227547" sldId="407"/>
            <ac:spMk id="7" creationId="{9FAAE84A-8427-60C1-F782-02A680455302}"/>
          </ac:spMkLst>
        </pc:spChg>
      </pc:sldChg>
      <pc:sldChg chg="add del setBg">
        <pc:chgData name="Josh Apieczonek" userId="21270cfe7fe5f2f3" providerId="LiveId" clId="{3E130226-5C33-49EC-AFEB-22552C480651}" dt="2023-08-20T05:14:31.116" v="862"/>
        <pc:sldMkLst>
          <pc:docMk/>
          <pc:sldMk cId="3087940287" sldId="408"/>
        </pc:sldMkLst>
      </pc:sldChg>
      <pc:sldChg chg="add">
        <pc:chgData name="Josh Apieczonek" userId="21270cfe7fe5f2f3" providerId="LiveId" clId="{3E130226-5C33-49EC-AFEB-22552C480651}" dt="2023-08-20T05:14:31.131" v="863"/>
        <pc:sldMkLst>
          <pc:docMk/>
          <pc:sldMk cId="3089665680" sldId="408"/>
        </pc:sldMkLst>
      </pc:sldChg>
      <pc:sldChg chg="modSp add mod modAnim">
        <pc:chgData name="Josh Apieczonek" userId="21270cfe7fe5f2f3" providerId="LiveId" clId="{3E130226-5C33-49EC-AFEB-22552C480651}" dt="2023-08-20T06:34:07.623" v="1008"/>
        <pc:sldMkLst>
          <pc:docMk/>
          <pc:sldMk cId="569143922" sldId="409"/>
        </pc:sldMkLst>
        <pc:spChg chg="mod">
          <ac:chgData name="Josh Apieczonek" userId="21270cfe7fe5f2f3" providerId="LiveId" clId="{3E130226-5C33-49EC-AFEB-22552C480651}" dt="2023-08-20T06:33:45.439" v="1007" actId="20577"/>
          <ac:spMkLst>
            <pc:docMk/>
            <pc:sldMk cId="569143922" sldId="409"/>
            <ac:spMk id="7" creationId="{9FAAE84A-8427-60C1-F782-02A680455302}"/>
          </ac:spMkLst>
        </pc:spChg>
      </pc:sldChg>
      <pc:sldChg chg="add del">
        <pc:chgData name="Josh Apieczonek" userId="21270cfe7fe5f2f3" providerId="LiveId" clId="{3E130226-5C33-49EC-AFEB-22552C480651}" dt="2023-08-20T06:32:33.950" v="959"/>
        <pc:sldMkLst>
          <pc:docMk/>
          <pc:sldMk cId="3060117785" sldId="409"/>
        </pc:sldMkLst>
      </pc:sldChg>
      <pc:sldChg chg="add">
        <pc:chgData name="Josh Apieczonek" userId="21270cfe7fe5f2f3" providerId="LiveId" clId="{3E130226-5C33-49EC-AFEB-22552C480651}" dt="2023-08-20T06:34:39.288" v="1011"/>
        <pc:sldMkLst>
          <pc:docMk/>
          <pc:sldMk cId="1152004226" sldId="410"/>
        </pc:sldMkLst>
      </pc:sldChg>
      <pc:sldChg chg="add del setBg">
        <pc:chgData name="Josh Apieczonek" userId="21270cfe7fe5f2f3" providerId="LiveId" clId="{3E130226-5C33-49EC-AFEB-22552C480651}" dt="2023-08-20T06:34:39.265" v="1010"/>
        <pc:sldMkLst>
          <pc:docMk/>
          <pc:sldMk cId="2915024326" sldId="410"/>
        </pc:sldMkLst>
      </pc:sldChg>
      <pc:sldChg chg="add">
        <pc:chgData name="Josh Apieczonek" userId="21270cfe7fe5f2f3" providerId="LiveId" clId="{3E130226-5C33-49EC-AFEB-22552C480651}" dt="2023-08-20T06:43:57.861" v="1021"/>
        <pc:sldMkLst>
          <pc:docMk/>
          <pc:sldMk cId="463728500" sldId="411"/>
        </pc:sldMkLst>
      </pc:sldChg>
      <pc:sldChg chg="add del setBg">
        <pc:chgData name="Josh Apieczonek" userId="21270cfe7fe5f2f3" providerId="LiveId" clId="{3E130226-5C33-49EC-AFEB-22552C480651}" dt="2023-08-20T06:43:57.854" v="1020"/>
        <pc:sldMkLst>
          <pc:docMk/>
          <pc:sldMk cId="2559515268" sldId="411"/>
        </pc:sldMkLst>
      </pc:sldChg>
      <pc:sldChg chg="modSp add mod ord setBg">
        <pc:chgData name="Josh Apieczonek" userId="21270cfe7fe5f2f3" providerId="LiveId" clId="{3E130226-5C33-49EC-AFEB-22552C480651}" dt="2023-08-20T06:47:07.382" v="1098" actId="20577"/>
        <pc:sldMkLst>
          <pc:docMk/>
          <pc:sldMk cId="302788948" sldId="412"/>
        </pc:sldMkLst>
        <pc:spChg chg="mod">
          <ac:chgData name="Josh Apieczonek" userId="21270cfe7fe5f2f3" providerId="LiveId" clId="{3E130226-5C33-49EC-AFEB-22552C480651}" dt="2023-08-20T06:47:07.382" v="1098" actId="20577"/>
          <ac:spMkLst>
            <pc:docMk/>
            <pc:sldMk cId="302788948" sldId="412"/>
            <ac:spMk id="3" creationId="{F9B8A331-254F-4274-A713-C54A4E5EFB14}"/>
          </ac:spMkLst>
        </pc:spChg>
      </pc:sldChg>
      <pc:sldChg chg="add del">
        <pc:chgData name="Josh Apieczonek" userId="21270cfe7fe5f2f3" providerId="LiveId" clId="{3E130226-5C33-49EC-AFEB-22552C480651}" dt="2023-08-20T06:45:08.313" v="1026"/>
        <pc:sldMkLst>
          <pc:docMk/>
          <pc:sldMk cId="550073301" sldId="413"/>
        </pc:sldMkLst>
      </pc:sldChg>
      <pc:sldChg chg="modSp add mod">
        <pc:chgData name="Josh Apieczonek" userId="21270cfe7fe5f2f3" providerId="LiveId" clId="{3E130226-5C33-49EC-AFEB-22552C480651}" dt="2023-08-20T06:46:49.141" v="1085" actId="20577"/>
        <pc:sldMkLst>
          <pc:docMk/>
          <pc:sldMk cId="1972911702" sldId="413"/>
        </pc:sldMkLst>
        <pc:spChg chg="mod">
          <ac:chgData name="Josh Apieczonek" userId="21270cfe7fe5f2f3" providerId="LiveId" clId="{3E130226-5C33-49EC-AFEB-22552C480651}" dt="2023-08-20T06:46:49.141" v="1085" actId="20577"/>
          <ac:spMkLst>
            <pc:docMk/>
            <pc:sldMk cId="1972911702" sldId="413"/>
            <ac:spMk id="3" creationId="{F9B8A331-254F-4274-A713-C54A4E5EFB14}"/>
          </ac:spMkLst>
        </pc:spChg>
      </pc:sldChg>
      <pc:sldChg chg="add">
        <pc:chgData name="Josh Apieczonek" userId="21270cfe7fe5f2f3" providerId="LiveId" clId="{3E130226-5C33-49EC-AFEB-22552C480651}" dt="2023-08-20T06:45:08.333" v="1027"/>
        <pc:sldMkLst>
          <pc:docMk/>
          <pc:sldMk cId="1199705148" sldId="414"/>
        </pc:sldMkLst>
      </pc:sldChg>
      <pc:sldChg chg="add del setBg">
        <pc:chgData name="Josh Apieczonek" userId="21270cfe7fe5f2f3" providerId="LiveId" clId="{3E130226-5C33-49EC-AFEB-22552C480651}" dt="2023-08-20T06:45:08.313" v="1026"/>
        <pc:sldMkLst>
          <pc:docMk/>
          <pc:sldMk cId="3014695743" sldId="414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649460935" sldId="550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4113182759" sldId="551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1793582230" sldId="552"/>
        </pc:sldMkLst>
      </pc:sldChg>
      <pc:sldChg chg="del">
        <pc:chgData name="Josh Apieczonek" userId="21270cfe7fe5f2f3" providerId="LiveId" clId="{3E130226-5C33-49EC-AFEB-22552C480651}" dt="2023-07-10T12:33:00.445" v="5" actId="47"/>
        <pc:sldMkLst>
          <pc:docMk/>
          <pc:sldMk cId="2210312658" sldId="553"/>
        </pc:sldMkLst>
      </pc:sldChg>
    </pc:docChg>
  </pc:docChgLst>
  <pc:docChgLst>
    <pc:chgData name="Josh Apieczonek" userId="21270cfe7fe5f2f3" providerId="LiveId" clId="{51DEE666-85E9-40DD-915E-4BA179AA1E86}"/>
    <pc:docChg chg="undo custSel addSld delSld modSld sldOrd">
      <pc:chgData name="Josh Apieczonek" userId="21270cfe7fe5f2f3" providerId="LiveId" clId="{51DEE666-85E9-40DD-915E-4BA179AA1E86}" dt="2023-08-21T07:04:24.801" v="443" actId="14100"/>
      <pc:docMkLst>
        <pc:docMk/>
      </pc:docMkLst>
      <pc:sldChg chg="ord modAnim">
        <pc:chgData name="Josh Apieczonek" userId="21270cfe7fe5f2f3" providerId="LiveId" clId="{51DEE666-85E9-40DD-915E-4BA179AA1E86}" dt="2023-08-21T06:55:54.796" v="428"/>
        <pc:sldMkLst>
          <pc:docMk/>
          <pc:sldMk cId="362199155" sldId="292"/>
        </pc:sldMkLst>
      </pc:sldChg>
      <pc:sldChg chg="ord">
        <pc:chgData name="Josh Apieczonek" userId="21270cfe7fe5f2f3" providerId="LiveId" clId="{51DEE666-85E9-40DD-915E-4BA179AA1E86}" dt="2023-08-21T06:57:34.324" v="433"/>
        <pc:sldMkLst>
          <pc:docMk/>
          <pc:sldMk cId="1826109371" sldId="298"/>
        </pc:sldMkLst>
      </pc:sldChg>
      <pc:sldChg chg="del ord">
        <pc:chgData name="Josh Apieczonek" userId="21270cfe7fe5f2f3" providerId="LiveId" clId="{51DEE666-85E9-40DD-915E-4BA179AA1E86}" dt="2023-08-21T05:23:36.322" v="137" actId="47"/>
        <pc:sldMkLst>
          <pc:docMk/>
          <pc:sldMk cId="1461494712" sldId="308"/>
        </pc:sldMkLst>
      </pc:sldChg>
      <pc:sldChg chg="del">
        <pc:chgData name="Josh Apieczonek" userId="21270cfe7fe5f2f3" providerId="LiveId" clId="{51DEE666-85E9-40DD-915E-4BA179AA1E86}" dt="2023-08-21T06:16:54.117" v="198" actId="47"/>
        <pc:sldMkLst>
          <pc:docMk/>
          <pc:sldMk cId="1763803808" sldId="370"/>
        </pc:sldMkLst>
      </pc:sldChg>
      <pc:sldChg chg="del">
        <pc:chgData name="Josh Apieczonek" userId="21270cfe7fe5f2f3" providerId="LiveId" clId="{51DEE666-85E9-40DD-915E-4BA179AA1E86}" dt="2023-08-21T06:20:18.318" v="243" actId="47"/>
        <pc:sldMkLst>
          <pc:docMk/>
          <pc:sldMk cId="1253516507" sldId="385"/>
        </pc:sldMkLst>
      </pc:sldChg>
      <pc:sldChg chg="addSp delSp del">
        <pc:chgData name="Josh Apieczonek" userId="21270cfe7fe5f2f3" providerId="LiveId" clId="{51DEE666-85E9-40DD-915E-4BA179AA1E86}" dt="2023-08-20T21:02:49.707" v="3" actId="47"/>
        <pc:sldMkLst>
          <pc:docMk/>
          <pc:sldMk cId="1516923579" sldId="388"/>
        </pc:sldMkLst>
        <pc:picChg chg="add del">
          <ac:chgData name="Josh Apieczonek" userId="21270cfe7fe5f2f3" providerId="LiveId" clId="{51DEE666-85E9-40DD-915E-4BA179AA1E86}" dt="2023-08-20T21:02:40.708" v="1" actId="478"/>
          <ac:picMkLst>
            <pc:docMk/>
            <pc:sldMk cId="1516923579" sldId="388"/>
            <ac:picMk id="1026" creationId="{AD769115-52A5-1445-9CDE-368C0F896348}"/>
          </ac:picMkLst>
        </pc:picChg>
      </pc:sldChg>
      <pc:sldChg chg="modSp mod ord">
        <pc:chgData name="Josh Apieczonek" userId="21270cfe7fe5f2f3" providerId="LiveId" clId="{51DEE666-85E9-40DD-915E-4BA179AA1E86}" dt="2023-08-21T05:22:18.788" v="134" actId="20577"/>
        <pc:sldMkLst>
          <pc:docMk/>
          <pc:sldMk cId="2979984732" sldId="389"/>
        </pc:sldMkLst>
        <pc:spChg chg="mod">
          <ac:chgData name="Josh Apieczonek" userId="21270cfe7fe5f2f3" providerId="LiveId" clId="{51DEE666-85E9-40DD-915E-4BA179AA1E86}" dt="2023-08-21T05:22:18.788" v="134" actId="20577"/>
          <ac:spMkLst>
            <pc:docMk/>
            <pc:sldMk cId="2979984732" sldId="389"/>
            <ac:spMk id="7" creationId="{9FAAE84A-8427-60C1-F782-02A680455302}"/>
          </ac:spMkLst>
        </pc:spChg>
      </pc:sldChg>
      <pc:sldChg chg="modSp del mod ord modAnim">
        <pc:chgData name="Josh Apieczonek" userId="21270cfe7fe5f2f3" providerId="LiveId" clId="{51DEE666-85E9-40DD-915E-4BA179AA1E86}" dt="2023-08-21T06:57:28.068" v="431" actId="47"/>
        <pc:sldMkLst>
          <pc:docMk/>
          <pc:sldMk cId="3261329548" sldId="390"/>
        </pc:sldMkLst>
        <pc:spChg chg="mod">
          <ac:chgData name="Josh Apieczonek" userId="21270cfe7fe5f2f3" providerId="LiveId" clId="{51DEE666-85E9-40DD-915E-4BA179AA1E86}" dt="2023-08-20T21:12:10.268" v="77" actId="20577"/>
          <ac:spMkLst>
            <pc:docMk/>
            <pc:sldMk cId="3261329548" sldId="390"/>
            <ac:spMk id="7" creationId="{9FAAE84A-8427-60C1-F782-02A680455302}"/>
          </ac:spMkLst>
        </pc:spChg>
      </pc:sldChg>
      <pc:sldChg chg="ord">
        <pc:chgData name="Josh Apieczonek" userId="21270cfe7fe5f2f3" providerId="LiveId" clId="{51DEE666-85E9-40DD-915E-4BA179AA1E86}" dt="2023-08-21T06:54:32.653" v="422"/>
        <pc:sldMkLst>
          <pc:docMk/>
          <pc:sldMk cId="1350251235" sldId="391"/>
        </pc:sldMkLst>
      </pc:sldChg>
      <pc:sldChg chg="del">
        <pc:chgData name="Josh Apieczonek" userId="21270cfe7fe5f2f3" providerId="LiveId" clId="{51DEE666-85E9-40DD-915E-4BA179AA1E86}" dt="2023-08-20T21:08:51.255" v="44" actId="47"/>
        <pc:sldMkLst>
          <pc:docMk/>
          <pc:sldMk cId="1616801030" sldId="393"/>
        </pc:sldMkLst>
      </pc:sldChg>
      <pc:sldChg chg="del">
        <pc:chgData name="Josh Apieczonek" userId="21270cfe7fe5f2f3" providerId="LiveId" clId="{51DEE666-85E9-40DD-915E-4BA179AA1E86}" dt="2023-08-21T06:53:22.329" v="412" actId="47"/>
        <pc:sldMkLst>
          <pc:docMk/>
          <pc:sldMk cId="151330199" sldId="395"/>
        </pc:sldMkLst>
      </pc:sldChg>
      <pc:sldChg chg="del">
        <pc:chgData name="Josh Apieczonek" userId="21270cfe7fe5f2f3" providerId="LiveId" clId="{51DEE666-85E9-40DD-915E-4BA179AA1E86}" dt="2023-08-20T21:12:27.603" v="79" actId="47"/>
        <pc:sldMkLst>
          <pc:docMk/>
          <pc:sldMk cId="1607635182" sldId="397"/>
        </pc:sldMkLst>
      </pc:sldChg>
      <pc:sldChg chg="del">
        <pc:chgData name="Josh Apieczonek" userId="21270cfe7fe5f2f3" providerId="LiveId" clId="{51DEE666-85E9-40DD-915E-4BA179AA1E86}" dt="2023-08-20T21:12:27.603" v="79" actId="47"/>
        <pc:sldMkLst>
          <pc:docMk/>
          <pc:sldMk cId="1676795174" sldId="398"/>
        </pc:sldMkLst>
      </pc:sldChg>
      <pc:sldChg chg="del">
        <pc:chgData name="Josh Apieczonek" userId="21270cfe7fe5f2f3" providerId="LiveId" clId="{51DEE666-85E9-40DD-915E-4BA179AA1E86}" dt="2023-08-20T21:12:27.603" v="79" actId="47"/>
        <pc:sldMkLst>
          <pc:docMk/>
          <pc:sldMk cId="4255028065" sldId="399"/>
        </pc:sldMkLst>
      </pc:sldChg>
      <pc:sldChg chg="delSp del mod">
        <pc:chgData name="Josh Apieczonek" userId="21270cfe7fe5f2f3" providerId="LiveId" clId="{51DEE666-85E9-40DD-915E-4BA179AA1E86}" dt="2023-08-20T21:06:18.884" v="37" actId="47"/>
        <pc:sldMkLst>
          <pc:docMk/>
          <pc:sldMk cId="345105522" sldId="400"/>
        </pc:sldMkLst>
        <pc:spChg chg="del">
          <ac:chgData name="Josh Apieczonek" userId="21270cfe7fe5f2f3" providerId="LiveId" clId="{51DEE666-85E9-40DD-915E-4BA179AA1E86}" dt="2023-08-20T21:06:09.375" v="33" actId="478"/>
          <ac:spMkLst>
            <pc:docMk/>
            <pc:sldMk cId="345105522" sldId="400"/>
            <ac:spMk id="3" creationId="{F9B8A331-254F-4274-A713-C54A4E5EFB14}"/>
          </ac:spMkLst>
        </pc:spChg>
        <pc:picChg chg="del">
          <ac:chgData name="Josh Apieczonek" userId="21270cfe7fe5f2f3" providerId="LiveId" clId="{51DEE666-85E9-40DD-915E-4BA179AA1E86}" dt="2023-08-20T21:06:04.837" v="32" actId="478"/>
          <ac:picMkLst>
            <pc:docMk/>
            <pc:sldMk cId="345105522" sldId="400"/>
            <ac:picMk id="1026" creationId="{AD769115-52A5-1445-9CDE-368C0F896348}"/>
          </ac:picMkLst>
        </pc:picChg>
      </pc:sldChg>
      <pc:sldChg chg="addSp delSp modSp">
        <pc:chgData name="Josh Apieczonek" userId="21270cfe7fe5f2f3" providerId="LiveId" clId="{51DEE666-85E9-40DD-915E-4BA179AA1E86}" dt="2023-08-21T05:18:34.940" v="83" actId="732"/>
        <pc:sldMkLst>
          <pc:docMk/>
          <pc:sldMk cId="2818526189" sldId="402"/>
        </pc:sldMkLst>
        <pc:picChg chg="add mod">
          <ac:chgData name="Josh Apieczonek" userId="21270cfe7fe5f2f3" providerId="LiveId" clId="{51DEE666-85E9-40DD-915E-4BA179AA1E86}" dt="2023-08-21T05:18:34.940" v="83" actId="732"/>
          <ac:picMkLst>
            <pc:docMk/>
            <pc:sldMk cId="2818526189" sldId="402"/>
            <ac:picMk id="2" creationId="{A4A8322B-58D0-1C80-6854-A27A9620F92D}"/>
          </ac:picMkLst>
        </pc:picChg>
        <pc:picChg chg="del">
          <ac:chgData name="Josh Apieczonek" userId="21270cfe7fe5f2f3" providerId="LiveId" clId="{51DEE666-85E9-40DD-915E-4BA179AA1E86}" dt="2023-08-21T05:18:13.681" v="80" actId="478"/>
          <ac:picMkLst>
            <pc:docMk/>
            <pc:sldMk cId="2818526189" sldId="402"/>
            <ac:picMk id="1026" creationId="{980BB3D5-0D0E-BA04-CFB2-116EE83AFD2C}"/>
          </ac:picMkLst>
        </pc:picChg>
      </pc:sldChg>
      <pc:sldChg chg="del">
        <pc:chgData name="Josh Apieczonek" userId="21270cfe7fe5f2f3" providerId="LiveId" clId="{51DEE666-85E9-40DD-915E-4BA179AA1E86}" dt="2023-08-20T21:12:27.603" v="79" actId="47"/>
        <pc:sldMkLst>
          <pc:docMk/>
          <pc:sldMk cId="3764858182" sldId="404"/>
        </pc:sldMkLst>
      </pc:sldChg>
      <pc:sldChg chg="modSp mod ord">
        <pc:chgData name="Josh Apieczonek" userId="21270cfe7fe5f2f3" providerId="LiveId" clId="{51DEE666-85E9-40DD-915E-4BA179AA1E86}" dt="2023-08-21T06:53:53.673" v="414"/>
        <pc:sldMkLst>
          <pc:docMk/>
          <pc:sldMk cId="2517514808" sldId="406"/>
        </pc:sldMkLst>
        <pc:spChg chg="mod">
          <ac:chgData name="Josh Apieczonek" userId="21270cfe7fe5f2f3" providerId="LiveId" clId="{51DEE666-85E9-40DD-915E-4BA179AA1E86}" dt="2023-08-21T05:29:07.956" v="158" actId="20577"/>
          <ac:spMkLst>
            <pc:docMk/>
            <pc:sldMk cId="2517514808" sldId="406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51DEE666-85E9-40DD-915E-4BA179AA1E86}" dt="2023-08-21T06:49:14.901" v="370" actId="20577"/>
        <pc:sldMkLst>
          <pc:docMk/>
          <pc:sldMk cId="715227547" sldId="407"/>
        </pc:sldMkLst>
        <pc:spChg chg="mod">
          <ac:chgData name="Josh Apieczonek" userId="21270cfe7fe5f2f3" providerId="LiveId" clId="{51DEE666-85E9-40DD-915E-4BA179AA1E86}" dt="2023-08-21T06:49:14.901" v="370" actId="20577"/>
          <ac:spMkLst>
            <pc:docMk/>
            <pc:sldMk cId="715227547" sldId="407"/>
            <ac:spMk id="7" creationId="{9FAAE84A-8427-60C1-F782-02A680455302}"/>
          </ac:spMkLst>
        </pc:spChg>
      </pc:sldChg>
      <pc:sldChg chg="ord">
        <pc:chgData name="Josh Apieczonek" userId="21270cfe7fe5f2f3" providerId="LiveId" clId="{51DEE666-85E9-40DD-915E-4BA179AA1E86}" dt="2023-08-21T06:49:27.087" v="375"/>
        <pc:sldMkLst>
          <pc:docMk/>
          <pc:sldMk cId="3089665680" sldId="408"/>
        </pc:sldMkLst>
      </pc:sldChg>
      <pc:sldChg chg="del ord">
        <pc:chgData name="Josh Apieczonek" userId="21270cfe7fe5f2f3" providerId="LiveId" clId="{51DEE666-85E9-40DD-915E-4BA179AA1E86}" dt="2023-08-21T06:21:48.810" v="261" actId="47"/>
        <pc:sldMkLst>
          <pc:docMk/>
          <pc:sldMk cId="569143922" sldId="409"/>
        </pc:sldMkLst>
      </pc:sldChg>
      <pc:sldChg chg="modSp mod ord modAnim">
        <pc:chgData name="Josh Apieczonek" userId="21270cfe7fe5f2f3" providerId="LiveId" clId="{51DEE666-85E9-40DD-915E-4BA179AA1E86}" dt="2023-08-21T06:57:38.460" v="435"/>
        <pc:sldMkLst>
          <pc:docMk/>
          <pc:sldMk cId="302788948" sldId="412"/>
        </pc:sldMkLst>
        <pc:spChg chg="mod">
          <ac:chgData name="Josh Apieczonek" userId="21270cfe7fe5f2f3" providerId="LiveId" clId="{51DEE666-85E9-40DD-915E-4BA179AA1E86}" dt="2023-08-21T06:21:35.817" v="258" actId="20577"/>
          <ac:spMkLst>
            <pc:docMk/>
            <pc:sldMk cId="302788948" sldId="412"/>
            <ac:spMk id="3" creationId="{F9B8A331-254F-4274-A713-C54A4E5EFB14}"/>
          </ac:spMkLst>
        </pc:spChg>
      </pc:sldChg>
      <pc:sldChg chg="del">
        <pc:chgData name="Josh Apieczonek" userId="21270cfe7fe5f2f3" providerId="LiveId" clId="{51DEE666-85E9-40DD-915E-4BA179AA1E86}" dt="2023-08-21T06:21:46.232" v="260" actId="47"/>
        <pc:sldMkLst>
          <pc:docMk/>
          <pc:sldMk cId="1972911702" sldId="413"/>
        </pc:sldMkLst>
      </pc:sldChg>
      <pc:sldChg chg="add ord">
        <pc:chgData name="Josh Apieczonek" userId="21270cfe7fe5f2f3" providerId="LiveId" clId="{51DEE666-85E9-40DD-915E-4BA179AA1E86}" dt="2023-08-21T06:28:06.039" v="263"/>
        <pc:sldMkLst>
          <pc:docMk/>
          <pc:sldMk cId="2223309302" sldId="415"/>
        </pc:sldMkLst>
      </pc:sldChg>
      <pc:sldChg chg="add del setBg">
        <pc:chgData name="Josh Apieczonek" userId="21270cfe7fe5f2f3" providerId="LiveId" clId="{51DEE666-85E9-40DD-915E-4BA179AA1E86}" dt="2023-08-20T21:06:17.294" v="36"/>
        <pc:sldMkLst>
          <pc:docMk/>
          <pc:sldMk cId="1513331293" sldId="578"/>
        </pc:sldMkLst>
      </pc:sldChg>
      <pc:sldChg chg="add del setBg">
        <pc:chgData name="Josh Apieczonek" userId="21270cfe7fe5f2f3" providerId="LiveId" clId="{51DEE666-85E9-40DD-915E-4BA179AA1E86}" dt="2023-08-20T21:06:17.294" v="36"/>
        <pc:sldMkLst>
          <pc:docMk/>
          <pc:sldMk cId="2199322683" sldId="579"/>
        </pc:sldMkLst>
      </pc:sldChg>
      <pc:sldChg chg="modSp add mod">
        <pc:chgData name="Josh Apieczonek" userId="21270cfe7fe5f2f3" providerId="LiveId" clId="{51DEE666-85E9-40DD-915E-4BA179AA1E86}" dt="2023-08-21T05:26:06.292" v="148" actId="255"/>
        <pc:sldMkLst>
          <pc:docMk/>
          <pc:sldMk cId="941476628" sldId="580"/>
        </pc:sldMkLst>
        <pc:spChg chg="mod">
          <ac:chgData name="Josh Apieczonek" userId="21270cfe7fe5f2f3" providerId="LiveId" clId="{51DEE666-85E9-40DD-915E-4BA179AA1E86}" dt="2023-08-21T05:26:06.292" v="148" actId="255"/>
          <ac:spMkLst>
            <pc:docMk/>
            <pc:sldMk cId="941476628" sldId="580"/>
            <ac:spMk id="7" creationId="{9FAAE84A-8427-60C1-F782-02A680455302}"/>
          </ac:spMkLst>
        </pc:spChg>
      </pc:sldChg>
      <pc:sldChg chg="add del">
        <pc:chgData name="Josh Apieczonek" userId="21270cfe7fe5f2f3" providerId="LiveId" clId="{51DEE666-85E9-40DD-915E-4BA179AA1E86}" dt="2023-08-21T05:20:59.721" v="85"/>
        <pc:sldMkLst>
          <pc:docMk/>
          <pc:sldMk cId="350536182" sldId="581"/>
        </pc:sldMkLst>
      </pc:sldChg>
      <pc:sldChg chg="add">
        <pc:chgData name="Josh Apieczonek" userId="21270cfe7fe5f2f3" providerId="LiveId" clId="{51DEE666-85E9-40DD-915E-4BA179AA1E86}" dt="2023-08-21T05:20:59.724" v="86"/>
        <pc:sldMkLst>
          <pc:docMk/>
          <pc:sldMk cId="1171840699" sldId="581"/>
        </pc:sldMkLst>
      </pc:sldChg>
      <pc:sldChg chg="add ord">
        <pc:chgData name="Josh Apieczonek" userId="21270cfe7fe5f2f3" providerId="LiveId" clId="{51DEE666-85E9-40DD-915E-4BA179AA1E86}" dt="2023-08-21T06:16:58.936" v="200"/>
        <pc:sldMkLst>
          <pc:docMk/>
          <pc:sldMk cId="1689435513" sldId="582"/>
        </pc:sldMkLst>
      </pc:sldChg>
      <pc:sldChg chg="add del setBg">
        <pc:chgData name="Josh Apieczonek" userId="21270cfe7fe5f2f3" providerId="LiveId" clId="{51DEE666-85E9-40DD-915E-4BA179AA1E86}" dt="2023-08-21T06:16:18.053" v="179"/>
        <pc:sldMkLst>
          <pc:docMk/>
          <pc:sldMk cId="3768049816" sldId="582"/>
        </pc:sldMkLst>
      </pc:sldChg>
      <pc:sldChg chg="modSp add mod ord">
        <pc:chgData name="Josh Apieczonek" userId="21270cfe7fe5f2f3" providerId="LiveId" clId="{51DEE666-85E9-40DD-915E-4BA179AA1E86}" dt="2023-08-21T06:54:27.093" v="420"/>
        <pc:sldMkLst>
          <pc:docMk/>
          <pc:sldMk cId="455771346" sldId="583"/>
        </pc:sldMkLst>
        <pc:spChg chg="mod">
          <ac:chgData name="Josh Apieczonek" userId="21270cfe7fe5f2f3" providerId="LiveId" clId="{51DEE666-85E9-40DD-915E-4BA179AA1E86}" dt="2023-08-21T06:16:49.744" v="197" actId="313"/>
          <ac:spMkLst>
            <pc:docMk/>
            <pc:sldMk cId="455771346" sldId="583"/>
            <ac:spMk id="7" creationId="{9FAAE84A-8427-60C1-F782-02A680455302}"/>
          </ac:spMkLst>
        </pc:spChg>
      </pc:sldChg>
      <pc:sldChg chg="add del">
        <pc:chgData name="Josh Apieczonek" userId="21270cfe7fe5f2f3" providerId="LiveId" clId="{51DEE666-85E9-40DD-915E-4BA179AA1E86}" dt="2023-08-21T06:16:18.053" v="179"/>
        <pc:sldMkLst>
          <pc:docMk/>
          <pc:sldMk cId="3246627747" sldId="583"/>
        </pc:sldMkLst>
      </pc:sldChg>
      <pc:sldChg chg="modSp add mod ord modAnim">
        <pc:chgData name="Josh Apieczonek" userId="21270cfe7fe5f2f3" providerId="LiveId" clId="{51DEE666-85E9-40DD-915E-4BA179AA1E86}" dt="2023-08-21T06:57:25.767" v="430"/>
        <pc:sldMkLst>
          <pc:docMk/>
          <pc:sldMk cId="719188297" sldId="584"/>
        </pc:sldMkLst>
        <pc:spChg chg="mod">
          <ac:chgData name="Josh Apieczonek" userId="21270cfe7fe5f2f3" providerId="LiveId" clId="{51DEE666-85E9-40DD-915E-4BA179AA1E86}" dt="2023-08-21T06:18:45.791" v="229" actId="20577"/>
          <ac:spMkLst>
            <pc:docMk/>
            <pc:sldMk cId="719188297" sldId="584"/>
            <ac:spMk id="7" creationId="{9FAAE84A-8427-60C1-F782-02A680455302}"/>
          </ac:spMkLst>
        </pc:spChg>
      </pc:sldChg>
      <pc:sldChg chg="add del">
        <pc:chgData name="Josh Apieczonek" userId="21270cfe7fe5f2f3" providerId="LiveId" clId="{51DEE666-85E9-40DD-915E-4BA179AA1E86}" dt="2023-08-21T06:17:23.671" v="202"/>
        <pc:sldMkLst>
          <pc:docMk/>
          <pc:sldMk cId="1935397579" sldId="584"/>
        </pc:sldMkLst>
      </pc:sldChg>
      <pc:sldChg chg="add del setBg">
        <pc:chgData name="Josh Apieczonek" userId="21270cfe7fe5f2f3" providerId="LiveId" clId="{51DEE666-85E9-40DD-915E-4BA179AA1E86}" dt="2023-08-21T06:17:23.671" v="202"/>
        <pc:sldMkLst>
          <pc:docMk/>
          <pc:sldMk cId="945588804" sldId="585"/>
        </pc:sldMkLst>
      </pc:sldChg>
      <pc:sldChg chg="add">
        <pc:chgData name="Josh Apieczonek" userId="21270cfe7fe5f2f3" providerId="LiveId" clId="{51DEE666-85E9-40DD-915E-4BA179AA1E86}" dt="2023-08-21T06:17:23.690" v="203"/>
        <pc:sldMkLst>
          <pc:docMk/>
          <pc:sldMk cId="3046048740" sldId="585"/>
        </pc:sldMkLst>
      </pc:sldChg>
      <pc:sldChg chg="add del">
        <pc:chgData name="Josh Apieczonek" userId="21270cfe7fe5f2f3" providerId="LiveId" clId="{51DEE666-85E9-40DD-915E-4BA179AA1E86}" dt="2023-08-21T06:19:35.309" v="232"/>
        <pc:sldMkLst>
          <pc:docMk/>
          <pc:sldMk cId="246237771" sldId="586"/>
        </pc:sldMkLst>
      </pc:sldChg>
      <pc:sldChg chg="modSp add ord modAnim">
        <pc:chgData name="Josh Apieczonek" userId="21270cfe7fe5f2f3" providerId="LiveId" clId="{51DEE666-85E9-40DD-915E-4BA179AA1E86}" dt="2023-08-21T06:55:43.043" v="424"/>
        <pc:sldMkLst>
          <pc:docMk/>
          <pc:sldMk cId="1538389645" sldId="586"/>
        </pc:sldMkLst>
        <pc:spChg chg="mod">
          <ac:chgData name="Josh Apieczonek" userId="21270cfe7fe5f2f3" providerId="LiveId" clId="{51DEE666-85E9-40DD-915E-4BA179AA1E86}" dt="2023-08-21T06:20:06.284" v="242" actId="114"/>
          <ac:spMkLst>
            <pc:docMk/>
            <pc:sldMk cId="1538389645" sldId="586"/>
            <ac:spMk id="7" creationId="{9FAAE84A-8427-60C1-F782-02A680455302}"/>
          </ac:spMkLst>
        </pc:spChg>
      </pc:sldChg>
      <pc:sldChg chg="add del setBg">
        <pc:chgData name="Josh Apieczonek" userId="21270cfe7fe5f2f3" providerId="LiveId" clId="{51DEE666-85E9-40DD-915E-4BA179AA1E86}" dt="2023-08-21T06:19:35.309" v="232"/>
        <pc:sldMkLst>
          <pc:docMk/>
          <pc:sldMk cId="1135482552" sldId="587"/>
        </pc:sldMkLst>
      </pc:sldChg>
      <pc:sldChg chg="add">
        <pc:chgData name="Josh Apieczonek" userId="21270cfe7fe5f2f3" providerId="LiveId" clId="{51DEE666-85E9-40DD-915E-4BA179AA1E86}" dt="2023-08-21T06:19:35.336" v="233"/>
        <pc:sldMkLst>
          <pc:docMk/>
          <pc:sldMk cId="3942146861" sldId="587"/>
        </pc:sldMkLst>
      </pc:sldChg>
      <pc:sldChg chg="add">
        <pc:chgData name="Josh Apieczonek" userId="21270cfe7fe5f2f3" providerId="LiveId" clId="{51DEE666-85E9-40DD-915E-4BA179AA1E86}" dt="2023-08-21T06:47:47.089" v="303"/>
        <pc:sldMkLst>
          <pc:docMk/>
          <pc:sldMk cId="4152498257" sldId="588"/>
        </pc:sldMkLst>
      </pc:sldChg>
      <pc:sldChg chg="add del setBg">
        <pc:chgData name="Josh Apieczonek" userId="21270cfe7fe5f2f3" providerId="LiveId" clId="{51DEE666-85E9-40DD-915E-4BA179AA1E86}" dt="2023-08-21T06:49:24.668" v="372"/>
        <pc:sldMkLst>
          <pc:docMk/>
          <pc:sldMk cId="754663701" sldId="589"/>
        </pc:sldMkLst>
      </pc:sldChg>
      <pc:sldChg chg="add">
        <pc:chgData name="Josh Apieczonek" userId="21270cfe7fe5f2f3" providerId="LiveId" clId="{51DEE666-85E9-40DD-915E-4BA179AA1E86}" dt="2023-08-21T06:49:24.684" v="373"/>
        <pc:sldMkLst>
          <pc:docMk/>
          <pc:sldMk cId="1854160153" sldId="589"/>
        </pc:sldMkLst>
      </pc:sldChg>
      <pc:sldChg chg="modSp add mod">
        <pc:chgData name="Josh Apieczonek" userId="21270cfe7fe5f2f3" providerId="LiveId" clId="{51DEE666-85E9-40DD-915E-4BA179AA1E86}" dt="2023-08-21T06:50:26.570" v="411" actId="20577"/>
        <pc:sldMkLst>
          <pc:docMk/>
          <pc:sldMk cId="3599917484" sldId="590"/>
        </pc:sldMkLst>
        <pc:spChg chg="mod">
          <ac:chgData name="Josh Apieczonek" userId="21270cfe7fe5f2f3" providerId="LiveId" clId="{51DEE666-85E9-40DD-915E-4BA179AA1E86}" dt="2023-08-21T06:50:26.570" v="411" actId="20577"/>
          <ac:spMkLst>
            <pc:docMk/>
            <pc:sldMk cId="3599917484" sldId="590"/>
            <ac:spMk id="7" creationId="{9FAAE84A-8427-60C1-F782-02A680455302}"/>
          </ac:spMkLst>
        </pc:spChg>
      </pc:sldChg>
      <pc:sldChg chg="add del">
        <pc:chgData name="Josh Apieczonek" userId="21270cfe7fe5f2f3" providerId="LiveId" clId="{51DEE666-85E9-40DD-915E-4BA179AA1E86}" dt="2023-08-21T06:49:37.291" v="377"/>
        <pc:sldMkLst>
          <pc:docMk/>
          <pc:sldMk cId="3886909445" sldId="590"/>
        </pc:sldMkLst>
      </pc:sldChg>
      <pc:sldChg chg="add">
        <pc:chgData name="Josh Apieczonek" userId="21270cfe7fe5f2f3" providerId="LiveId" clId="{51DEE666-85E9-40DD-915E-4BA179AA1E86}" dt="2023-08-21T06:49:37.307" v="378"/>
        <pc:sldMkLst>
          <pc:docMk/>
          <pc:sldMk cId="501840715" sldId="591"/>
        </pc:sldMkLst>
      </pc:sldChg>
      <pc:sldChg chg="add del setBg">
        <pc:chgData name="Josh Apieczonek" userId="21270cfe7fe5f2f3" providerId="LiveId" clId="{51DEE666-85E9-40DD-915E-4BA179AA1E86}" dt="2023-08-21T06:49:37.291" v="377"/>
        <pc:sldMkLst>
          <pc:docMk/>
          <pc:sldMk cId="3212007162" sldId="591"/>
        </pc:sldMkLst>
      </pc:sldChg>
      <pc:sldChg chg="addSp delSp modSp add setBg">
        <pc:chgData name="Josh Apieczonek" userId="21270cfe7fe5f2f3" providerId="LiveId" clId="{51DEE666-85E9-40DD-915E-4BA179AA1E86}" dt="2023-08-21T07:04:24.801" v="443" actId="14100"/>
        <pc:sldMkLst>
          <pc:docMk/>
          <pc:sldMk cId="3618758028" sldId="592"/>
        </pc:sldMkLst>
        <pc:picChg chg="del">
          <ac:chgData name="Josh Apieczonek" userId="21270cfe7fe5f2f3" providerId="LiveId" clId="{51DEE666-85E9-40DD-915E-4BA179AA1E86}" dt="2023-08-21T07:04:03.218" v="439" actId="478"/>
          <ac:picMkLst>
            <pc:docMk/>
            <pc:sldMk cId="3618758028" sldId="592"/>
            <ac:picMk id="2" creationId="{A4A8322B-58D0-1C80-6854-A27A9620F92D}"/>
          </ac:picMkLst>
        </pc:picChg>
        <pc:picChg chg="add mod">
          <ac:chgData name="Josh Apieczonek" userId="21270cfe7fe5f2f3" providerId="LiveId" clId="{51DEE666-85E9-40DD-915E-4BA179AA1E86}" dt="2023-08-21T07:04:24.801" v="443" actId="14100"/>
          <ac:picMkLst>
            <pc:docMk/>
            <pc:sldMk cId="3618758028" sldId="592"/>
            <ac:picMk id="2050" creationId="{F00C4282-C872-4BF6-E59E-E4B3A08BADE9}"/>
          </ac:picMkLst>
        </pc:picChg>
      </pc:sldChg>
      <pc:sldChg chg="add del setBg">
        <pc:chgData name="Josh Apieczonek" userId="21270cfe7fe5f2f3" providerId="LiveId" clId="{51DEE666-85E9-40DD-915E-4BA179AA1E86}" dt="2023-08-21T07:02:07.720" v="437"/>
        <pc:sldMkLst>
          <pc:docMk/>
          <pc:sldMk cId="3995362803" sldId="592"/>
        </pc:sldMkLst>
      </pc:sldChg>
    </pc:docChg>
  </pc:docChgLst>
  <pc:docChgLst>
    <pc:chgData name="Josh Apieczonek" userId="21270cfe7fe5f2f3" providerId="LiveId" clId="{482795CF-9148-4A0B-B8B5-002C025DC639}"/>
    <pc:docChg chg="custSel addSld delSld modSld sldOrd delMainMaster">
      <pc:chgData name="Josh Apieczonek" userId="21270cfe7fe5f2f3" providerId="LiveId" clId="{482795CF-9148-4A0B-B8B5-002C025DC639}" dt="2023-08-25T06:59:07.108" v="367" actId="6549"/>
      <pc:docMkLst>
        <pc:docMk/>
      </pc:docMkLst>
      <pc:sldChg chg="ord">
        <pc:chgData name="Josh Apieczonek" userId="21270cfe7fe5f2f3" providerId="LiveId" clId="{482795CF-9148-4A0B-B8B5-002C025DC639}" dt="2023-08-25T06:31:46.164" v="143"/>
        <pc:sldMkLst>
          <pc:docMk/>
          <pc:sldMk cId="362199155" sldId="292"/>
        </pc:sldMkLst>
      </pc:sldChg>
      <pc:sldChg chg="ord">
        <pc:chgData name="Josh Apieczonek" userId="21270cfe7fe5f2f3" providerId="LiveId" clId="{482795CF-9148-4A0B-B8B5-002C025DC639}" dt="2023-08-25T06:31:46.164" v="143"/>
        <pc:sldMkLst>
          <pc:docMk/>
          <pc:sldMk cId="1826109371" sldId="298"/>
        </pc:sldMkLst>
      </pc:sldChg>
      <pc:sldChg chg="add del setBg">
        <pc:chgData name="Josh Apieczonek" userId="21270cfe7fe5f2f3" providerId="LiveId" clId="{482795CF-9148-4A0B-B8B5-002C025DC639}" dt="2023-08-25T06:30:39.051" v="137" actId="47"/>
        <pc:sldMkLst>
          <pc:docMk/>
          <pc:sldMk cId="2411996405" sldId="353"/>
        </pc:sldMkLst>
      </pc:sldChg>
      <pc:sldChg chg="modSp mod modAnim">
        <pc:chgData name="Josh Apieczonek" userId="21270cfe7fe5f2f3" providerId="LiveId" clId="{482795CF-9148-4A0B-B8B5-002C025DC639}" dt="2023-08-25T06:59:00.753" v="364" actId="21"/>
        <pc:sldMkLst>
          <pc:docMk/>
          <pc:sldMk cId="2979984732" sldId="389"/>
        </pc:sldMkLst>
        <pc:spChg chg="mod">
          <ac:chgData name="Josh Apieczonek" userId="21270cfe7fe5f2f3" providerId="LiveId" clId="{482795CF-9148-4A0B-B8B5-002C025DC639}" dt="2023-08-25T06:59:00.753" v="364" actId="21"/>
          <ac:spMkLst>
            <pc:docMk/>
            <pc:sldMk cId="2979984732" sldId="389"/>
            <ac:spMk id="7" creationId="{9FAAE84A-8427-60C1-F782-02A680455302}"/>
          </ac:spMkLst>
        </pc:spChg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350251235" sldId="391"/>
        </pc:sldMkLst>
      </pc:sldChg>
      <pc:sldChg chg="modSp add del mod ord">
        <pc:chgData name="Josh Apieczonek" userId="21270cfe7fe5f2f3" providerId="LiveId" clId="{482795CF-9148-4A0B-B8B5-002C025DC639}" dt="2023-08-25T06:47:26.248" v="355" actId="20577"/>
        <pc:sldMkLst>
          <pc:docMk/>
          <pc:sldMk cId="2909533201" sldId="393"/>
        </pc:sldMkLst>
        <pc:spChg chg="mod">
          <ac:chgData name="Josh Apieczonek" userId="21270cfe7fe5f2f3" providerId="LiveId" clId="{482795CF-9148-4A0B-B8B5-002C025DC639}" dt="2023-08-25T06:47:26.248" v="355" actId="20577"/>
          <ac:spMkLst>
            <pc:docMk/>
            <pc:sldMk cId="2909533201" sldId="393"/>
            <ac:spMk id="3" creationId="{F9B8A331-254F-4274-A713-C54A4E5EFB14}"/>
          </ac:spMkLst>
        </pc:spChg>
      </pc:sldChg>
      <pc:sldChg chg="del">
        <pc:chgData name="Josh Apieczonek" userId="21270cfe7fe5f2f3" providerId="LiveId" clId="{482795CF-9148-4A0B-B8B5-002C025DC639}" dt="2023-08-25T05:29:10.828" v="45" actId="47"/>
        <pc:sldMkLst>
          <pc:docMk/>
          <pc:sldMk cId="2818526189" sldId="402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787140033" sldId="405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2517514808" sldId="406"/>
        </pc:sldMkLst>
      </pc:sldChg>
      <pc:sldChg chg="del">
        <pc:chgData name="Josh Apieczonek" userId="21270cfe7fe5f2f3" providerId="LiveId" clId="{482795CF-9148-4A0B-B8B5-002C025DC639}" dt="2023-08-25T06:39:53.329" v="336" actId="47"/>
        <pc:sldMkLst>
          <pc:docMk/>
          <pc:sldMk cId="715227547" sldId="407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152004226" sldId="410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463728500" sldId="411"/>
        </pc:sldMkLst>
      </pc:sldChg>
      <pc:sldChg chg="modSp add del mod setBg modAnim">
        <pc:chgData name="Josh Apieczonek" userId="21270cfe7fe5f2f3" providerId="LiveId" clId="{482795CF-9148-4A0B-B8B5-002C025DC639}" dt="2023-08-25T06:51:54.702" v="363"/>
        <pc:sldMkLst>
          <pc:docMk/>
          <pc:sldMk cId="649460935" sldId="550"/>
        </pc:sldMkLst>
        <pc:spChg chg="mod">
          <ac:chgData name="Josh Apieczonek" userId="21270cfe7fe5f2f3" providerId="LiveId" clId="{482795CF-9148-4A0B-B8B5-002C025DC639}" dt="2023-08-25T05:21:06.956" v="14" actId="6549"/>
          <ac:spMkLst>
            <pc:docMk/>
            <pc:sldMk cId="649460935" sldId="550"/>
            <ac:spMk id="13" creationId="{50B82FDA-D8BC-4D0E-B6DE-82FA38AAB420}"/>
          </ac:spMkLst>
        </pc:spChg>
      </pc:sldChg>
      <pc:sldChg chg="modSp mod">
        <pc:chgData name="Josh Apieczonek" userId="21270cfe7fe5f2f3" providerId="LiveId" clId="{482795CF-9148-4A0B-B8B5-002C025DC639}" dt="2023-08-25T06:39:15.244" v="334" actId="12"/>
        <pc:sldMkLst>
          <pc:docMk/>
          <pc:sldMk cId="941476628" sldId="580"/>
        </pc:sldMkLst>
        <pc:spChg chg="mod">
          <ac:chgData name="Josh Apieczonek" userId="21270cfe7fe5f2f3" providerId="LiveId" clId="{482795CF-9148-4A0B-B8B5-002C025DC639}" dt="2023-08-25T06:39:15.244" v="334" actId="12"/>
          <ac:spMkLst>
            <pc:docMk/>
            <pc:sldMk cId="941476628" sldId="580"/>
            <ac:spMk id="7" creationId="{9FAAE84A-8427-60C1-F782-02A680455302}"/>
          </ac:spMkLst>
        </pc:spChg>
      </pc:sldChg>
      <pc:sldChg chg="modSp mod ord">
        <pc:chgData name="Josh Apieczonek" userId="21270cfe7fe5f2f3" providerId="LiveId" clId="{482795CF-9148-4A0B-B8B5-002C025DC639}" dt="2023-08-25T06:59:07.108" v="367" actId="6549"/>
        <pc:sldMkLst>
          <pc:docMk/>
          <pc:sldMk cId="1171840699" sldId="581"/>
        </pc:sldMkLst>
        <pc:spChg chg="mod">
          <ac:chgData name="Josh Apieczonek" userId="21270cfe7fe5f2f3" providerId="LiveId" clId="{482795CF-9148-4A0B-B8B5-002C025DC639}" dt="2023-08-25T06:59:07.108" v="367" actId="6549"/>
          <ac:spMkLst>
            <pc:docMk/>
            <pc:sldMk cId="1171840699" sldId="581"/>
            <ac:spMk id="7" creationId="{9FAAE84A-8427-60C1-F782-02A680455302}"/>
          </ac:spMkLst>
        </pc:spChg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689435513" sldId="582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455771346" sldId="583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719188297" sldId="584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538389645" sldId="586"/>
        </pc:sldMkLst>
      </pc:sldChg>
      <pc:sldChg chg="modSp mod ord modAnim">
        <pc:chgData name="Josh Apieczonek" userId="21270cfe7fe5f2f3" providerId="LiveId" clId="{482795CF-9148-4A0B-B8B5-002C025DC639}" dt="2023-08-25T06:40:41.862" v="349"/>
        <pc:sldMkLst>
          <pc:docMk/>
          <pc:sldMk cId="4152498257" sldId="588"/>
        </pc:sldMkLst>
        <pc:spChg chg="mod">
          <ac:chgData name="Josh Apieczonek" userId="21270cfe7fe5f2f3" providerId="LiveId" clId="{482795CF-9148-4A0B-B8B5-002C025DC639}" dt="2023-08-25T06:40:27.817" v="346" actId="403"/>
          <ac:spMkLst>
            <pc:docMk/>
            <pc:sldMk cId="4152498257" sldId="588"/>
            <ac:spMk id="7" creationId="{9FAAE84A-8427-60C1-F782-02A680455302}"/>
          </ac:spMkLst>
        </pc:spChg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854160153" sldId="589"/>
        </pc:sldMkLst>
      </pc:sldChg>
      <pc:sldChg chg="modSp mod">
        <pc:chgData name="Josh Apieczonek" userId="21270cfe7fe5f2f3" providerId="LiveId" clId="{482795CF-9148-4A0B-B8B5-002C025DC639}" dt="2023-08-25T06:33:30.299" v="251" actId="20577"/>
        <pc:sldMkLst>
          <pc:docMk/>
          <pc:sldMk cId="3599917484" sldId="590"/>
        </pc:sldMkLst>
        <pc:spChg chg="mod">
          <ac:chgData name="Josh Apieczonek" userId="21270cfe7fe5f2f3" providerId="LiveId" clId="{482795CF-9148-4A0B-B8B5-002C025DC639}" dt="2023-08-25T06:33:30.299" v="251" actId="20577"/>
          <ac:spMkLst>
            <pc:docMk/>
            <pc:sldMk cId="3599917484" sldId="590"/>
            <ac:spMk id="7" creationId="{9FAAE84A-8427-60C1-F782-02A680455302}"/>
          </ac:spMkLst>
        </pc:spChg>
      </pc:sldChg>
      <pc:sldChg chg="modSp mod">
        <pc:chgData name="Josh Apieczonek" userId="21270cfe7fe5f2f3" providerId="LiveId" clId="{482795CF-9148-4A0B-B8B5-002C025DC639}" dt="2023-08-25T05:32:03.694" v="86" actId="12"/>
        <pc:sldMkLst>
          <pc:docMk/>
          <pc:sldMk cId="2133733725" sldId="592"/>
        </pc:sldMkLst>
        <pc:spChg chg="mod">
          <ac:chgData name="Josh Apieczonek" userId="21270cfe7fe5f2f3" providerId="LiveId" clId="{482795CF-9148-4A0B-B8B5-002C025DC639}" dt="2023-08-25T05:32:03.694" v="86" actId="12"/>
          <ac:spMkLst>
            <pc:docMk/>
            <pc:sldMk cId="2133733725" sldId="592"/>
            <ac:spMk id="7" creationId="{9FAAE84A-8427-60C1-F782-02A680455302}"/>
          </ac:spMkLst>
        </pc:spChg>
      </pc:sldChg>
      <pc:sldChg chg="modSp mod">
        <pc:chgData name="Josh Apieczonek" userId="21270cfe7fe5f2f3" providerId="LiveId" clId="{482795CF-9148-4A0B-B8B5-002C025DC639}" dt="2023-08-25T06:37:39.452" v="299" actId="20577"/>
        <pc:sldMkLst>
          <pc:docMk/>
          <pc:sldMk cId="2945387683" sldId="595"/>
        </pc:sldMkLst>
        <pc:spChg chg="mod">
          <ac:chgData name="Josh Apieczonek" userId="21270cfe7fe5f2f3" providerId="LiveId" clId="{482795CF-9148-4A0B-B8B5-002C025DC639}" dt="2023-08-25T06:37:39.452" v="299" actId="20577"/>
          <ac:spMkLst>
            <pc:docMk/>
            <pc:sldMk cId="2945387683" sldId="595"/>
            <ac:spMk id="7" creationId="{9FAAE84A-8427-60C1-F782-02A680455302}"/>
          </ac:spMkLst>
        </pc:spChg>
      </pc:sldChg>
      <pc:sldChg chg="modSp mod">
        <pc:chgData name="Josh Apieczonek" userId="21270cfe7fe5f2f3" providerId="LiveId" clId="{482795CF-9148-4A0B-B8B5-002C025DC639}" dt="2023-08-25T06:38:51.096" v="330" actId="20577"/>
        <pc:sldMkLst>
          <pc:docMk/>
          <pc:sldMk cId="3884938046" sldId="596"/>
        </pc:sldMkLst>
        <pc:spChg chg="mod">
          <ac:chgData name="Josh Apieczonek" userId="21270cfe7fe5f2f3" providerId="LiveId" clId="{482795CF-9148-4A0B-B8B5-002C025DC639}" dt="2023-08-25T06:38:51.096" v="330" actId="20577"/>
          <ac:spMkLst>
            <pc:docMk/>
            <pc:sldMk cId="3884938046" sldId="596"/>
            <ac:spMk id="7" creationId="{9FAAE84A-8427-60C1-F782-02A680455302}"/>
          </ac:spMkLst>
        </pc:spChg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7768409" sldId="602"/>
        </pc:sldMkLst>
      </pc:sldChg>
      <pc:sldChg chg="del">
        <pc:chgData name="Josh Apieczonek" userId="21270cfe7fe5f2f3" providerId="LiveId" clId="{482795CF-9148-4A0B-B8B5-002C025DC639}" dt="2023-08-25T06:40:52.638" v="350" actId="47"/>
        <pc:sldMkLst>
          <pc:docMk/>
          <pc:sldMk cId="1209247023" sldId="606"/>
        </pc:sldMkLst>
      </pc:sldChg>
      <pc:sldChg chg="modSp mod">
        <pc:chgData name="Josh Apieczonek" userId="21270cfe7fe5f2f3" providerId="LiveId" clId="{482795CF-9148-4A0B-B8B5-002C025DC639}" dt="2023-08-25T05:31:33.854" v="82" actId="20577"/>
        <pc:sldMkLst>
          <pc:docMk/>
          <pc:sldMk cId="3942192475" sldId="607"/>
        </pc:sldMkLst>
        <pc:spChg chg="mod">
          <ac:chgData name="Josh Apieczonek" userId="21270cfe7fe5f2f3" providerId="LiveId" clId="{482795CF-9148-4A0B-B8B5-002C025DC639}" dt="2023-08-25T05:31:33.854" v="82" actId="20577"/>
          <ac:spMkLst>
            <pc:docMk/>
            <pc:sldMk cId="3942192475" sldId="607"/>
            <ac:spMk id="7" creationId="{9FAAE84A-8427-60C1-F782-02A680455302}"/>
          </ac:spMkLst>
        </pc:spChg>
      </pc:sldChg>
      <pc:sldChg chg="del">
        <pc:chgData name="Josh Apieczonek" userId="21270cfe7fe5f2f3" providerId="LiveId" clId="{482795CF-9148-4A0B-B8B5-002C025DC639}" dt="2023-08-25T05:29:04.840" v="42" actId="47"/>
        <pc:sldMkLst>
          <pc:docMk/>
          <pc:sldMk cId="2169199660" sldId="609"/>
        </pc:sldMkLst>
      </pc:sldChg>
      <pc:sldChg chg="del">
        <pc:chgData name="Josh Apieczonek" userId="21270cfe7fe5f2f3" providerId="LiveId" clId="{482795CF-9148-4A0B-B8B5-002C025DC639}" dt="2023-08-25T06:39:20.883" v="335" actId="47"/>
        <pc:sldMkLst>
          <pc:docMk/>
          <pc:sldMk cId="1153794004" sldId="614"/>
        </pc:sldMkLst>
      </pc:sldChg>
      <pc:sldChg chg="add del">
        <pc:chgData name="Josh Apieczonek" userId="21270cfe7fe5f2f3" providerId="LiveId" clId="{482795CF-9148-4A0B-B8B5-002C025DC639}" dt="2023-08-25T05:32:20.291" v="88"/>
        <pc:sldMkLst>
          <pc:docMk/>
          <pc:sldMk cId="1626909196" sldId="615"/>
        </pc:sldMkLst>
      </pc:sldChg>
      <pc:sldChg chg="modSp add mod">
        <pc:chgData name="Josh Apieczonek" userId="21270cfe7fe5f2f3" providerId="LiveId" clId="{482795CF-9148-4A0B-B8B5-002C025DC639}" dt="2023-08-25T05:33:14.413" v="97" actId="2710"/>
        <pc:sldMkLst>
          <pc:docMk/>
          <pc:sldMk cId="3375702874" sldId="615"/>
        </pc:sldMkLst>
        <pc:spChg chg="mod">
          <ac:chgData name="Josh Apieczonek" userId="21270cfe7fe5f2f3" providerId="LiveId" clId="{482795CF-9148-4A0B-B8B5-002C025DC639}" dt="2023-08-25T05:33:14.413" v="97" actId="2710"/>
          <ac:spMkLst>
            <pc:docMk/>
            <pc:sldMk cId="3375702874" sldId="615"/>
            <ac:spMk id="7" creationId="{9FAAE84A-8427-60C1-F782-02A680455302}"/>
          </ac:spMkLst>
        </pc:spChg>
      </pc:sldChg>
      <pc:sldChg chg="add del setBg">
        <pc:chgData name="Josh Apieczonek" userId="21270cfe7fe5f2f3" providerId="LiveId" clId="{482795CF-9148-4A0B-B8B5-002C025DC639}" dt="2023-08-25T05:32:20.291" v="88"/>
        <pc:sldMkLst>
          <pc:docMk/>
          <pc:sldMk cId="1264631906" sldId="616"/>
        </pc:sldMkLst>
      </pc:sldChg>
      <pc:sldChg chg="add">
        <pc:chgData name="Josh Apieczonek" userId="21270cfe7fe5f2f3" providerId="LiveId" clId="{482795CF-9148-4A0B-B8B5-002C025DC639}" dt="2023-08-25T05:32:20.315" v="89"/>
        <pc:sldMkLst>
          <pc:docMk/>
          <pc:sldMk cId="1337578875" sldId="616"/>
        </pc:sldMkLst>
      </pc:sldChg>
      <pc:sldChg chg="modSp add mod">
        <pc:chgData name="Josh Apieczonek" userId="21270cfe7fe5f2f3" providerId="LiveId" clId="{482795CF-9148-4A0B-B8B5-002C025DC639}" dt="2023-08-25T05:34:12.827" v="102" actId="2710"/>
        <pc:sldMkLst>
          <pc:docMk/>
          <pc:sldMk cId="56632616" sldId="617"/>
        </pc:sldMkLst>
        <pc:spChg chg="mod">
          <ac:chgData name="Josh Apieczonek" userId="21270cfe7fe5f2f3" providerId="LiveId" clId="{482795CF-9148-4A0B-B8B5-002C025DC639}" dt="2023-08-25T05:34:12.827" v="102" actId="2710"/>
          <ac:spMkLst>
            <pc:docMk/>
            <pc:sldMk cId="56632616" sldId="617"/>
            <ac:spMk id="7" creationId="{9FAAE84A-8427-60C1-F782-02A680455302}"/>
          </ac:spMkLst>
        </pc:spChg>
      </pc:sldChg>
      <pc:sldChg chg="add del">
        <pc:chgData name="Josh Apieczonek" userId="21270cfe7fe5f2f3" providerId="LiveId" clId="{482795CF-9148-4A0B-B8B5-002C025DC639}" dt="2023-08-25T05:32:25.987" v="91"/>
        <pc:sldMkLst>
          <pc:docMk/>
          <pc:sldMk cId="1555328707" sldId="617"/>
        </pc:sldMkLst>
      </pc:sldChg>
      <pc:sldChg chg="add del setBg">
        <pc:chgData name="Josh Apieczonek" userId="21270cfe7fe5f2f3" providerId="LiveId" clId="{482795CF-9148-4A0B-B8B5-002C025DC639}" dt="2023-08-25T05:32:25.987" v="91"/>
        <pc:sldMkLst>
          <pc:docMk/>
          <pc:sldMk cId="2226002765" sldId="618"/>
        </pc:sldMkLst>
      </pc:sldChg>
      <pc:sldChg chg="add">
        <pc:chgData name="Josh Apieczonek" userId="21270cfe7fe5f2f3" providerId="LiveId" clId="{482795CF-9148-4A0B-B8B5-002C025DC639}" dt="2023-08-25T05:32:26.003" v="92"/>
        <pc:sldMkLst>
          <pc:docMk/>
          <pc:sldMk cId="2886888861" sldId="618"/>
        </pc:sldMkLst>
      </pc:sldChg>
      <pc:sldChg chg="add del">
        <pc:chgData name="Josh Apieczonek" userId="21270cfe7fe5f2f3" providerId="LiveId" clId="{482795CF-9148-4A0B-B8B5-002C025DC639}" dt="2023-08-25T05:34:41.807" v="104"/>
        <pc:sldMkLst>
          <pc:docMk/>
          <pc:sldMk cId="2378672369" sldId="619"/>
        </pc:sldMkLst>
      </pc:sldChg>
      <pc:sldChg chg="modSp add mod">
        <pc:chgData name="Josh Apieczonek" userId="21270cfe7fe5f2f3" providerId="LiveId" clId="{482795CF-9148-4A0B-B8B5-002C025DC639}" dt="2023-08-25T05:35:03.711" v="109" actId="12"/>
        <pc:sldMkLst>
          <pc:docMk/>
          <pc:sldMk cId="2842747341" sldId="619"/>
        </pc:sldMkLst>
        <pc:spChg chg="mod">
          <ac:chgData name="Josh Apieczonek" userId="21270cfe7fe5f2f3" providerId="LiveId" clId="{482795CF-9148-4A0B-B8B5-002C025DC639}" dt="2023-08-25T05:35:03.711" v="109" actId="12"/>
          <ac:spMkLst>
            <pc:docMk/>
            <pc:sldMk cId="2842747341" sldId="619"/>
            <ac:spMk id="7" creationId="{9FAAE84A-8427-60C1-F782-02A680455302}"/>
          </ac:spMkLst>
        </pc:spChg>
      </pc:sldChg>
      <pc:sldChg chg="modSp add mod">
        <pc:chgData name="Josh Apieczonek" userId="21270cfe7fe5f2f3" providerId="LiveId" clId="{482795CF-9148-4A0B-B8B5-002C025DC639}" dt="2023-08-25T05:35:30.580" v="114" actId="12"/>
        <pc:sldMkLst>
          <pc:docMk/>
          <pc:sldMk cId="2318914803" sldId="620"/>
        </pc:sldMkLst>
        <pc:spChg chg="mod">
          <ac:chgData name="Josh Apieczonek" userId="21270cfe7fe5f2f3" providerId="LiveId" clId="{482795CF-9148-4A0B-B8B5-002C025DC639}" dt="2023-08-25T05:35:30.580" v="114" actId="12"/>
          <ac:spMkLst>
            <pc:docMk/>
            <pc:sldMk cId="2318914803" sldId="620"/>
            <ac:spMk id="7" creationId="{9FAAE84A-8427-60C1-F782-02A680455302}"/>
          </ac:spMkLst>
        </pc:spChg>
      </pc:sldChg>
      <pc:sldChg chg="add del setBg">
        <pc:chgData name="Josh Apieczonek" userId="21270cfe7fe5f2f3" providerId="LiveId" clId="{482795CF-9148-4A0B-B8B5-002C025DC639}" dt="2023-08-25T06:30:11.254" v="116"/>
        <pc:sldMkLst>
          <pc:docMk/>
          <pc:sldMk cId="1120042111" sldId="621"/>
        </pc:sldMkLst>
      </pc:sldChg>
      <pc:sldChg chg="modSp add mod">
        <pc:chgData name="Josh Apieczonek" userId="21270cfe7fe5f2f3" providerId="LiveId" clId="{482795CF-9148-4A0B-B8B5-002C025DC639}" dt="2023-08-25T06:30:36.690" v="136" actId="1076"/>
        <pc:sldMkLst>
          <pc:docMk/>
          <pc:sldMk cId="2370547698" sldId="621"/>
        </pc:sldMkLst>
        <pc:spChg chg="mod">
          <ac:chgData name="Josh Apieczonek" userId="21270cfe7fe5f2f3" providerId="LiveId" clId="{482795CF-9148-4A0B-B8B5-002C025DC639}" dt="2023-08-25T06:30:28.344" v="135" actId="20577"/>
          <ac:spMkLst>
            <pc:docMk/>
            <pc:sldMk cId="2370547698" sldId="621"/>
            <ac:spMk id="6" creationId="{045888D6-49E5-4B4D-BB3D-C0EEF5F99477}"/>
          </ac:spMkLst>
        </pc:spChg>
        <pc:spChg chg="mod">
          <ac:chgData name="Josh Apieczonek" userId="21270cfe7fe5f2f3" providerId="LiveId" clId="{482795CF-9148-4A0B-B8B5-002C025DC639}" dt="2023-08-25T06:30:36.690" v="136" actId="1076"/>
          <ac:spMkLst>
            <pc:docMk/>
            <pc:sldMk cId="2370547698" sldId="621"/>
            <ac:spMk id="10" creationId="{048DAC7F-6565-B406-6A6A-EEDFD12F3349}"/>
          </ac:spMkLst>
        </pc:spChg>
      </pc:sldChg>
      <pc:sldChg chg="add del setBg">
        <pc:chgData name="Josh Apieczonek" userId="21270cfe7fe5f2f3" providerId="LiveId" clId="{482795CF-9148-4A0B-B8B5-002C025DC639}" dt="2023-08-25T06:31:58.857" v="145"/>
        <pc:sldMkLst>
          <pc:docMk/>
          <pc:sldMk cId="1720005917" sldId="622"/>
        </pc:sldMkLst>
      </pc:sldChg>
      <pc:sldChg chg="add">
        <pc:chgData name="Josh Apieczonek" userId="21270cfe7fe5f2f3" providerId="LiveId" clId="{482795CF-9148-4A0B-B8B5-002C025DC639}" dt="2023-08-25T06:31:58.872" v="146"/>
        <pc:sldMkLst>
          <pc:docMk/>
          <pc:sldMk cId="2551147283" sldId="622"/>
        </pc:sldMkLst>
      </pc:sldChg>
      <pc:sldChg chg="add del">
        <pc:chgData name="Josh Apieczonek" userId="21270cfe7fe5f2f3" providerId="LiveId" clId="{482795CF-9148-4A0B-B8B5-002C025DC639}" dt="2023-08-25T06:35:27.755" v="253"/>
        <pc:sldMkLst>
          <pc:docMk/>
          <pc:sldMk cId="438263680" sldId="623"/>
        </pc:sldMkLst>
      </pc:sldChg>
      <pc:sldChg chg="add">
        <pc:chgData name="Josh Apieczonek" userId="21270cfe7fe5f2f3" providerId="LiveId" clId="{482795CF-9148-4A0B-B8B5-002C025DC639}" dt="2023-08-25T06:35:27.769" v="254"/>
        <pc:sldMkLst>
          <pc:docMk/>
          <pc:sldMk cId="674399353" sldId="623"/>
        </pc:sldMkLst>
      </pc:sldChg>
      <pc:sldChg chg="add">
        <pc:chgData name="Josh Apieczonek" userId="21270cfe7fe5f2f3" providerId="LiveId" clId="{482795CF-9148-4A0B-B8B5-002C025DC639}" dt="2023-08-25T06:35:33.780" v="257"/>
        <pc:sldMkLst>
          <pc:docMk/>
          <pc:sldMk cId="215798961" sldId="624"/>
        </pc:sldMkLst>
      </pc:sldChg>
      <pc:sldChg chg="add del setBg">
        <pc:chgData name="Josh Apieczonek" userId="21270cfe7fe5f2f3" providerId="LiveId" clId="{482795CF-9148-4A0B-B8B5-002C025DC639}" dt="2023-08-25T06:35:33.767" v="256"/>
        <pc:sldMkLst>
          <pc:docMk/>
          <pc:sldMk cId="261841866" sldId="624"/>
        </pc:sldMkLst>
      </pc:sldChg>
      <pc:sldChg chg="add">
        <pc:chgData name="Josh Apieczonek" userId="21270cfe7fe5f2f3" providerId="LiveId" clId="{482795CF-9148-4A0B-B8B5-002C025DC639}" dt="2023-08-25T06:39:55.137" v="337"/>
        <pc:sldMkLst>
          <pc:docMk/>
          <pc:sldMk cId="3302433390" sldId="625"/>
        </pc:sldMkLst>
      </pc:sldChg>
      <pc:sldChg chg="add">
        <pc:chgData name="Josh Apieczonek" userId="21270cfe7fe5f2f3" providerId="LiveId" clId="{482795CF-9148-4A0B-B8B5-002C025DC639}" dt="2023-08-25T06:45:58.786" v="351"/>
        <pc:sldMkLst>
          <pc:docMk/>
          <pc:sldMk cId="2637715174" sldId="626"/>
        </pc:sldMkLst>
      </pc:sldChg>
      <pc:sldChg chg="add">
        <pc:chgData name="Josh Apieczonek" userId="21270cfe7fe5f2f3" providerId="LiveId" clId="{482795CF-9148-4A0B-B8B5-002C025DC639}" dt="2023-08-25T06:48:51.438" v="358"/>
        <pc:sldMkLst>
          <pc:docMk/>
          <pc:sldMk cId="389987876" sldId="627"/>
        </pc:sldMkLst>
      </pc:sldChg>
      <pc:sldChg chg="add del setBg">
        <pc:chgData name="Josh Apieczonek" userId="21270cfe7fe5f2f3" providerId="LiveId" clId="{482795CF-9148-4A0B-B8B5-002C025DC639}" dt="2023-08-25T06:48:51.419" v="357"/>
        <pc:sldMkLst>
          <pc:docMk/>
          <pc:sldMk cId="3726908843" sldId="627"/>
        </pc:sldMkLst>
      </pc:sldChg>
      <pc:sldMasterChg chg="del delSldLayout">
        <pc:chgData name="Josh Apieczonek" userId="21270cfe7fe5f2f3" providerId="LiveId" clId="{482795CF-9148-4A0B-B8B5-002C025DC639}" dt="2023-08-25T05:24:04.638" v="18" actId="47"/>
        <pc:sldMasterMkLst>
          <pc:docMk/>
          <pc:sldMasterMk cId="664195343" sldId="2147483699"/>
        </pc:sldMasterMkLst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3423358150" sldId="2147483700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1612956625" sldId="2147483701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1682470850" sldId="2147483702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3425775041" sldId="2147483703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214691329" sldId="2147483704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2791693320" sldId="2147483705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246986001" sldId="2147483706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2484018844" sldId="2147483707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3342063629" sldId="2147483708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1130783356" sldId="2147483709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3557496945" sldId="2147483710"/>
          </pc:sldLayoutMkLst>
        </pc:sldLayoutChg>
        <pc:sldLayoutChg chg="del">
          <pc:chgData name="Josh Apieczonek" userId="21270cfe7fe5f2f3" providerId="LiveId" clId="{482795CF-9148-4A0B-B8B5-002C025DC639}" dt="2023-08-25T05:24:04.638" v="18" actId="47"/>
          <pc:sldLayoutMkLst>
            <pc:docMk/>
            <pc:sldMasterMk cId="664195343" sldId="2147483699"/>
            <pc:sldLayoutMk cId="3134368430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4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7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3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3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8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0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1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6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09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3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64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28D868-4A8D-F44D-8B98-FF4421B3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E155-DA8D-DA41-9132-5B7D0B324B48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137092-8AF5-774B-A6B5-04F395EE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EB2B4B-86C0-0145-A25E-B80286B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C2F-C75B-2740-8631-C99AF3311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824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06DD-D5D2-467D-A6D8-EB849934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ADA36-7E3B-4FDD-B835-3C33778C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C084-3B0C-4153-A079-930AB386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98E5-6FC7-41AC-9995-B467BE78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230C-A4BE-4A08-94E0-A3F0CE4A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02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17B7-F748-4D5B-8382-49076FF9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4E32-A75D-4CE4-9DBA-62B67A10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64C2D-ACB0-4CE0-A9B8-B2002010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D34A-9B8C-4420-A749-E3C948FE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5E22-9BD4-4166-869A-35DA4378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5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2613-C6D8-4DCE-98DF-26DEAD95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8253A-6F8E-463E-8A40-D9C978F8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DFE8-3379-4E9C-8D3E-A24C3147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4248-0A44-4B03-8B92-CD6C641E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8E530-0BF7-4469-9973-4ED03CED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6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A619-650C-4E1B-ADC0-207EDBB6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0EB4-9E2F-490C-8EF9-EDC165123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66FE4-9D60-45B1-9A73-E9A3E4D23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4711A-7E34-48C4-BD26-3762EB4E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34970-2386-49D2-851A-A03286AB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62666-0658-4053-B0DA-CD002528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51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F67B-1D5C-4A62-837D-3BCE47AE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4B42B-2B18-4363-BF41-69E3438B4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EEF2-4648-405B-A920-31F27CDE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82FF8-56BC-49B0-B19F-73BAA9BA7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DA4FC-CB65-4E80-BE64-7503663CC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1A8CA-EC70-4969-91CD-79E9F895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A9AC5-5275-4A18-8F9C-C2391C25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4BF23-AEE1-45C3-91D8-3AE77851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53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B018-12D7-4850-BD4E-6F602798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BC07D-801A-42AD-84BC-CD5D6DC1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97695-1D29-4AF7-B7AE-8BC03F76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E454C-EF13-47A2-BE16-A23CE7BD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0A86C-57EB-42D0-99E7-A7655A99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AD925-13BE-4028-A8C6-EC43991B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EC8C-8417-4BE5-8B72-0D7ED76C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56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B28-374F-439F-8D26-5C27A3D4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48C99-252E-4F13-9CD8-1E605A41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6D537-EDBE-4A09-9A78-4558E1288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F7296-1840-4D29-BE47-DB8BF7D9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34B0-FDA5-4752-A43A-E0CA346E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8A87B-A4C6-485F-9979-88E131B1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26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4D0E-A067-43E8-992B-234AE022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9AEE3-CCD0-4F1A-8FB5-974FDEE69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31744-46AD-4EF9-BCE8-775F713B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2003A-B025-4E55-B6F1-2F5EEBF5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C531-31B3-4EAE-AC4F-9A673062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5FD6-3506-4760-A86F-9A00F8E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48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B1AF-FF74-4D89-A4F7-3B0222F9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DA55A-FAB4-4501-A2D6-3BD85D78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9D9A6-19EE-4F6E-A5CF-BDAA89C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96D7-0A5B-4164-8175-671AC96D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DE13-2A62-4C2C-9106-BDAA9951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26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C5A84-DD16-47C2-9AE2-F34F904B1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D36C0-8689-4C72-ADD7-4758EFB97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C7FF9-094C-4DD0-B5EF-171DC8F6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3E5B-7AF3-4073-8281-AA65E06A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61DC4-9855-459F-A0FD-BD15C150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37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28D868-4A8D-F44D-8B98-FF4421B3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E155-DA8D-DA41-9132-5B7D0B324B48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137092-8AF5-774B-A6B5-04F395EE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EB2B4B-86C0-0145-A25E-B80286B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2C2F-C75B-2740-8631-C99AF33113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90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1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C9E1-EC5C-0446-AC22-F86868E8B4E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E0350E8-E318-E348-A9C2-2D0776D956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7297C-AECA-4B46-98FF-0716DE06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E4CE-BABB-49A6-8574-E694A24B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EC348-CAF9-46AF-8036-A3E1B20F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DAF1-DD9C-4957-935E-FF3F3A05AED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784C-F26E-42CA-8D42-99C691067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CAFA-098A-4D65-87FE-115E5475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562F-987F-4787-8467-B6420121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a Research Paradigm? Types and Examples">
            <a:extLst>
              <a:ext uri="{FF2B5EF4-FFF2-40B4-BE49-F238E27FC236}">
                <a16:creationId xmlns:a16="http://schemas.microsoft.com/office/drawing/2014/main" id="{DFA2ED0B-6746-7A9A-6A65-E77A9156B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1"/>
          <a:stretch/>
        </p:blipFill>
        <p:spPr bwMode="auto">
          <a:xfrm>
            <a:off x="0" y="0"/>
            <a:ext cx="4793974" cy="68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at is a Research Paradigm? Types and Examples">
            <a:extLst>
              <a:ext uri="{FF2B5EF4-FFF2-40B4-BE49-F238E27FC236}">
                <a16:creationId xmlns:a16="http://schemas.microsoft.com/office/drawing/2014/main" id="{B563BE05-1731-B60F-7DBE-B9B29E7A8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2"/>
          <a:stretch/>
        </p:blipFill>
        <p:spPr bwMode="auto">
          <a:xfrm>
            <a:off x="3498352" y="0"/>
            <a:ext cx="8693648" cy="68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A331-254F-4274-A713-C54A4E5EFB14}"/>
              </a:ext>
            </a:extLst>
          </p:cNvPr>
          <p:cNvSpPr txBox="1">
            <a:spLocks/>
          </p:cNvSpPr>
          <p:nvPr/>
        </p:nvSpPr>
        <p:spPr>
          <a:xfrm>
            <a:off x="569349" y="1345425"/>
            <a:ext cx="10459824" cy="2300245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422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puissance </a:t>
            </a:r>
          </a:p>
          <a:p>
            <a:pPr marL="0" marR="0" lvl="0" indent="0" algn="l" defTabSz="816422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habitudes</a:t>
            </a:r>
          </a:p>
        </p:txBody>
      </p:sp>
    </p:spTree>
    <p:extLst>
      <p:ext uri="{BB962C8B-B14F-4D97-AF65-F5344CB8AC3E}">
        <p14:creationId xmlns:p14="http://schemas.microsoft.com/office/powerpoint/2010/main" val="290953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3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4877233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sommeil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indiscipliné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/>
              <a:t>26.14 </a:t>
            </a:r>
            <a:r>
              <a:rPr lang="fr-FR" sz="3200" b="1" baseline="30000" dirty="0"/>
              <a:t>14 </a:t>
            </a:r>
            <a:r>
              <a:rPr lang="fr-FR" sz="3200" dirty="0"/>
              <a:t>La porte tourne sur ses gonds et le paresseux sur son lit.</a:t>
            </a:r>
            <a:endParaRPr lang="en-GB" sz="320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6.9-10</a:t>
            </a:r>
            <a:r>
              <a:rPr lang="fr-FR" sz="3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toi, paresseux, combien de temps vas-tu rester couché ?</a:t>
            </a:r>
            <a:b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Quand donc sortiras-tu de ton sommeil pour te lever ?</a:t>
            </a:r>
            <a:b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 Je vais faire juste un petit somme, dis-tu, juste un peu m’assoupir,</a:t>
            </a:r>
            <a:b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rien qu’un peu croiser les mains et rester couché un instant. »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20.13 N’aime pas trop le sommeil, pour ne pas finir dans la pauvreté :</a:t>
            </a:r>
            <a:b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garde tes yeux ouverts, et tu auras de quoi te rassasier.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1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5616859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Des difficultés à commencer et à terminer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14.23 A tout travail il y a du profit, mais le bavardage mène au dénuement.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21.25-26 </a:t>
            </a: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25 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Les désirs du paresseux le tuent parce que ses mains se refusent à l'action; </a:t>
            </a: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26 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toute la journée il éprouve des désirs; le juste, en revanche, donne sans retenue.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12.27 Le paresseux ne fait pas rôtir son gibier ; le bien le plus précieux de l’homme, c’est l’activité.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19.24</a:t>
            </a:r>
            <a:r>
              <a:rPr lang="fr-FR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paresseux plonge sa main dans le plat, mais il ne la ramène pas à sa bouche.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9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4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128549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Dupé par ses propres excuses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fr-F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22.13 Le paresseux dit: «Il y a un lion dehors! Je serai tué dans les rues!»</a:t>
            </a:r>
            <a:endParaRPr lang="en-GB" sz="32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26.16 Le paresseux se croit plus sage que sept hommes qui parlent avec bon sens.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2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5671168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Travailler mais pas sur ce qui compte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20.4 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la saison froide, le paresseux ne laboure pas, au temps de la moisson, il cherche à récolter, mais ne trouve rien.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6.6-8 Va vers la fourmi, paresseux! Observe son comportement et deviens sage: 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7 </a:t>
            </a:r>
            <a:r>
              <a:rPr lang="fr-F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elle n'a ni chef, ni inspecteur, ni supérieur; 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8 </a:t>
            </a:r>
            <a:r>
              <a:rPr lang="fr-FR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 été elle prépare sa nourriture, pendant la moisson elle récolte de quoi manger.</a:t>
            </a:r>
            <a:endParaRPr lang="en-GB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57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4313040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Les conséquences de la paresse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Pour nous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28.19 Celui qui cultive son terrain est rassasié de pain, celui qui poursuit des réalités sans valeur est rassasié de pauvreté.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Proverbes 15.19 Le chemin du paresseux est une haie de ronces, mais le sentier des hommes droits est une route bien aplanie.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3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2601418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Pour d’autres (aussi)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18.9</a:t>
            </a:r>
            <a:r>
              <a:rPr lang="fr-FR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Celui qui se relâche dans son travail est frère de celui qui détruit.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10.26 Comme du vinaigre sur les dents ou de la fumée dans les yeux, tel est le paresseux pour celui qui l’envoie.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4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622274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Pour le Royaume de Dieu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Matthieu 25.21 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 maître lui dit: ‘C'est bien, bon et fidèle serviteur; tu as été fidèle en peu de chose, je te confierai beaucoup. Viens partager la joie de ton maître.’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Matthieu 25.26 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 maître lui répondit: ‘Serviteur mauvais et paresseux,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1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8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2185214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+mn-cs"/>
              </a:rPr>
              <a:t>Proverbes Discussion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31.10-31 La femme de valeur : quelles qualités de la 			sagesse est-ce qu’elle incarne ? 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1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2185214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+mn-cs"/>
              </a:rPr>
              <a:t>Proverbes Discussion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31.10-31 La femme de valeur : quelles qualités de la 			sagesse est-ce qu’elle incarne ? 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1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9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A331-254F-4274-A713-C54A4E5EFB14}"/>
              </a:ext>
            </a:extLst>
          </p:cNvPr>
          <p:cNvSpPr txBox="1">
            <a:spLocks/>
          </p:cNvSpPr>
          <p:nvPr/>
        </p:nvSpPr>
        <p:spPr>
          <a:xfrm>
            <a:off x="1887220" y="118516"/>
            <a:ext cx="10238961" cy="3064967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pita Medium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0EDB1-997C-4185-AB94-DC9C210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287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D2E762-C2F0-714D-514F-0B7332258FC1}"/>
              </a:ext>
            </a:extLst>
          </p:cNvPr>
          <p:cNvSpPr/>
          <p:nvPr/>
        </p:nvSpPr>
        <p:spPr>
          <a:xfrm>
            <a:off x="10908145" y="5375564"/>
            <a:ext cx="729673" cy="79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9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98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763274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Col 2.3, 6-7</a:t>
            </a:r>
            <a:endParaRPr lang="en-GB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2 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pour connaître le mystère de Dieu, aussi bien du Père que de Christ. </a:t>
            </a: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3 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C’est en lui que sont cachés tous les trésors de la sagesse et de la connaissance.</a:t>
            </a:r>
          </a:p>
          <a:p>
            <a:pPr marL="0" indent="0" algn="l">
              <a:buNone/>
            </a:pP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…</a:t>
            </a:r>
            <a:endParaRPr lang="fr-FR" sz="28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6 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Ainsi donc, tout comme vous avez accueilli le Seigneur Jésus-Christ, marchez en lui; </a:t>
            </a:r>
            <a:r>
              <a:rPr lang="fr-FR" sz="2800" b="1" i="0" baseline="30000" dirty="0">
                <a:solidFill>
                  <a:srgbClr val="000000"/>
                </a:solidFill>
                <a:effectLst/>
              </a:rPr>
              <a:t>7 </a:t>
            </a:r>
            <a:r>
              <a:rPr lang="fr-FR" sz="2800" b="0" i="0" dirty="0">
                <a:solidFill>
                  <a:srgbClr val="000000"/>
                </a:solidFill>
                <a:effectLst/>
              </a:rPr>
              <a:t>soyez enracinés et fondés en lui, affermis dans la foi telle qu’elle vous a été enseignée, et soyez-en riches en exprimant votre reconnaissance à Dieu.</a:t>
            </a:r>
          </a:p>
        </p:txBody>
      </p:sp>
    </p:spTree>
    <p:extLst>
      <p:ext uri="{BB962C8B-B14F-4D97-AF65-F5344CB8AC3E}">
        <p14:creationId xmlns:p14="http://schemas.microsoft.com/office/powerpoint/2010/main" val="294538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7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AEF224-0D82-4CA6-831B-960BA53E6BFA}"/>
              </a:ext>
            </a:extLst>
          </p:cNvPr>
          <p:cNvSpPr txBox="1">
            <a:spLocks/>
          </p:cNvSpPr>
          <p:nvPr/>
        </p:nvSpPr>
        <p:spPr>
          <a:xfrm>
            <a:off x="8615579" y="723424"/>
            <a:ext cx="2176246" cy="7635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Even minor stress can impact long-term health, study warns">
            <a:extLst>
              <a:ext uri="{FF2B5EF4-FFF2-40B4-BE49-F238E27FC236}">
                <a16:creationId xmlns:a16="http://schemas.microsoft.com/office/drawing/2014/main" id="{54D358D0-379E-4B20-8D8B-19BA5562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85" y="314755"/>
            <a:ext cx="4014140" cy="26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17F4219-6594-4A46-B98A-C121EF3DF60A}"/>
              </a:ext>
            </a:extLst>
          </p:cNvPr>
          <p:cNvSpPr txBox="1">
            <a:spLocks/>
          </p:cNvSpPr>
          <p:nvPr/>
        </p:nvSpPr>
        <p:spPr>
          <a:xfrm>
            <a:off x="1248361" y="6070062"/>
            <a:ext cx="3811491" cy="7635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Gaspillé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Phone Addiction: Warning Signs And Treatment - Addiction Center">
            <a:extLst>
              <a:ext uri="{FF2B5EF4-FFF2-40B4-BE49-F238E27FC236}">
                <a16:creationId xmlns:a16="http://schemas.microsoft.com/office/drawing/2014/main" id="{E57DC835-81B1-4B0C-8FF5-E813B0129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r="24842"/>
          <a:stretch/>
        </p:blipFill>
        <p:spPr bwMode="auto">
          <a:xfrm>
            <a:off x="903515" y="3119758"/>
            <a:ext cx="3779324" cy="2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45888D6-49E5-4B4D-BB3D-C0EEF5F99477}"/>
              </a:ext>
            </a:extLst>
          </p:cNvPr>
          <p:cNvSpPr txBox="1">
            <a:spLocks/>
          </p:cNvSpPr>
          <p:nvPr/>
        </p:nvSpPr>
        <p:spPr>
          <a:xfrm>
            <a:off x="155683" y="109706"/>
            <a:ext cx="5552546" cy="26741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complexité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la vie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moderne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Busy on phones subway passengers sitting in metro train keeping social  distance due to spread of coronavirus, close-up of male hand browsing on  cellphone, social distancing, public caution Stock Video Footage 00:08">
            <a:extLst>
              <a:ext uri="{FF2B5EF4-FFF2-40B4-BE49-F238E27FC236}">
                <a16:creationId xmlns:a16="http://schemas.microsoft.com/office/drawing/2014/main" id="{268E3E2D-2137-8CA0-1636-C65CE6250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/>
          <a:stretch/>
        </p:blipFill>
        <p:spPr bwMode="auto">
          <a:xfrm>
            <a:off x="7213888" y="3246188"/>
            <a:ext cx="4522020" cy="2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A93C7A1-2200-E7E9-21C9-BE77AD59089E}"/>
              </a:ext>
            </a:extLst>
          </p:cNvPr>
          <p:cNvSpPr txBox="1">
            <a:spLocks/>
          </p:cNvSpPr>
          <p:nvPr/>
        </p:nvSpPr>
        <p:spPr>
          <a:xfrm>
            <a:off x="8463179" y="5959374"/>
            <a:ext cx="2576296" cy="7635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Efficacité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Arrow: Circular 1">
            <a:extLst>
              <a:ext uri="{FF2B5EF4-FFF2-40B4-BE49-F238E27FC236}">
                <a16:creationId xmlns:a16="http://schemas.microsoft.com/office/drawing/2014/main" id="{F536EB1F-3F4F-709C-E74F-66A2E293FA41}"/>
              </a:ext>
            </a:extLst>
          </p:cNvPr>
          <p:cNvSpPr/>
          <p:nvPr/>
        </p:nvSpPr>
        <p:spPr>
          <a:xfrm rot="195807">
            <a:off x="8297307" y="1442004"/>
            <a:ext cx="2176246" cy="2095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195075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048DAC7F-6565-B406-6A6A-EEDFD12F3349}"/>
              </a:ext>
            </a:extLst>
          </p:cNvPr>
          <p:cNvSpPr/>
          <p:nvPr/>
        </p:nvSpPr>
        <p:spPr>
          <a:xfrm rot="17055992">
            <a:off x="2750377" y="1538509"/>
            <a:ext cx="2176246" cy="2095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118730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73B52439-96A6-97F6-9722-DFB4AFA9FF3F}"/>
              </a:ext>
            </a:extLst>
          </p:cNvPr>
          <p:cNvSpPr/>
          <p:nvPr/>
        </p:nvSpPr>
        <p:spPr>
          <a:xfrm rot="8084480">
            <a:off x="5007876" y="4571107"/>
            <a:ext cx="2176246" cy="2095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18467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421193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Chercher le repos et les bonnes habitudes de Jésus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 11.28-30 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Venez à moi, vous tous qui êtes fatigués et courbés sous un fardeau, et je vous donnerai du repos. 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Acceptez mes exigences et laissez-vous instruire par moi, car je suis doux et humble de cœur, et </a:t>
            </a:r>
            <a:r>
              <a:rPr lang="fr-FR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trouverez le repos pour votre âme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effet, mes exigences sont bonnes et mon fardeau léger.»</a:t>
            </a:r>
            <a:r>
              <a:rPr lang="fr-FR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8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145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1832618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Luke 4.16 </a:t>
            </a:r>
            <a:r>
              <a:rPr lang="fr-FR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Jésus se rendit à Nazareth où il avait été élevé et, conformément à son habitude, il entra dans la synagogue le jour du sabbat. Il se leva pour faire la lecture, 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7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87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066993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Inventorier tes habitudes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une liste de tes habitudes souhaitées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Bloquer les habitudes dans ton emploi du temps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compris ton repos avec Jésus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421193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Chercher le repos et les bonnes habitudes de Jésus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 11.28-30 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Venez à moi, vous tous qui êtes fatigués et courbés sous un fardeau, et je vous donnerai du repos. 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Acceptez mes exigences et laissez-vous instruire par moi, car je suis doux et humble de cœur, et </a:t>
            </a:r>
            <a:r>
              <a:rPr lang="fr-FR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trouverez le repos pour votre âme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fr-FR" sz="32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30 </a:t>
            </a:r>
            <a:r>
              <a:rPr lang="fr-FR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effet, mes exigences sont bonnes et mon fardeau léger.»</a:t>
            </a:r>
            <a:r>
              <a:rPr lang="fr-FR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33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383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65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0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6B93DE50-FC56-4D7C-97DC-D9875AB92F53}"/>
              </a:ext>
            </a:extLst>
          </p:cNvPr>
          <p:cNvSpPr txBox="1">
            <a:spLocks/>
          </p:cNvSpPr>
          <p:nvPr/>
        </p:nvSpPr>
        <p:spPr>
          <a:xfrm>
            <a:off x="6809735" y="1380439"/>
            <a:ext cx="4947191" cy="3117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Dieu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Nous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FC14327-405C-4A50-A686-3154B48E1077}"/>
              </a:ext>
            </a:extLst>
          </p:cNvPr>
          <p:cNvSpPr txBox="1">
            <a:spLocks/>
          </p:cNvSpPr>
          <p:nvPr/>
        </p:nvSpPr>
        <p:spPr>
          <a:xfrm>
            <a:off x="360399" y="1380440"/>
            <a:ext cx="4947191" cy="3117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Dieu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Nous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27B3CE-323F-4DF0-8F65-94940AE11F93}"/>
              </a:ext>
            </a:extLst>
          </p:cNvPr>
          <p:cNvSpPr txBox="1">
            <a:spLocks/>
          </p:cNvSpPr>
          <p:nvPr/>
        </p:nvSpPr>
        <p:spPr>
          <a:xfrm>
            <a:off x="1771891" y="121613"/>
            <a:ext cx="2782446" cy="10075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F4CC191-2E28-4876-BFE8-E0A472D60247}"/>
              </a:ext>
            </a:extLst>
          </p:cNvPr>
          <p:cNvSpPr/>
          <p:nvPr/>
        </p:nvSpPr>
        <p:spPr>
          <a:xfrm>
            <a:off x="2555903" y="2538753"/>
            <a:ext cx="556182" cy="8012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D26EDBA-B9C6-4A5A-B723-1D62A6336F91}"/>
              </a:ext>
            </a:extLst>
          </p:cNvPr>
          <p:cNvSpPr/>
          <p:nvPr/>
        </p:nvSpPr>
        <p:spPr>
          <a:xfrm>
            <a:off x="8657888" y="2538753"/>
            <a:ext cx="556182" cy="8012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92CCBF-08CC-4025-8A5D-68F1DAACB2A5}"/>
              </a:ext>
            </a:extLst>
          </p:cNvPr>
          <p:cNvSpPr txBox="1">
            <a:spLocks/>
          </p:cNvSpPr>
          <p:nvPr/>
        </p:nvSpPr>
        <p:spPr>
          <a:xfrm>
            <a:off x="7033739" y="121613"/>
            <a:ext cx="4648532" cy="10075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Communion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3D32AA3-FB56-4C04-840B-889CAC584D19}"/>
              </a:ext>
            </a:extLst>
          </p:cNvPr>
          <p:cNvSpPr/>
          <p:nvPr/>
        </p:nvSpPr>
        <p:spPr>
          <a:xfrm rot="10800000">
            <a:off x="9358006" y="2523732"/>
            <a:ext cx="556182" cy="80127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0BF50B-FBA6-4A7B-B6B9-774944988E85}"/>
              </a:ext>
            </a:extLst>
          </p:cNvPr>
          <p:cNvSpPr txBox="1">
            <a:spLocks/>
          </p:cNvSpPr>
          <p:nvPr/>
        </p:nvSpPr>
        <p:spPr>
          <a:xfrm>
            <a:off x="471055" y="4755331"/>
            <a:ext cx="5467927" cy="19130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2,5)</a:t>
            </a:r>
            <a:r>
              <a:rPr kumimoji="0" lang="fr-FR" sz="28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qui étions morts en raison de nos fautes, il nous a rendus à la vie avec Christ – c’est par grâce que vous êtes sauvés –,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0B82FDA-D8BC-4D0E-B6DE-82FA38AAB420}"/>
              </a:ext>
            </a:extLst>
          </p:cNvPr>
          <p:cNvSpPr txBox="1">
            <a:spLocks/>
          </p:cNvSpPr>
          <p:nvPr/>
        </p:nvSpPr>
        <p:spPr>
          <a:xfrm>
            <a:off x="6624041" y="4749650"/>
            <a:ext cx="5467927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laissez-vous renouveler par l’esprit, n’attristez pas l’esprit, soyez rempli de l’esprit 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4,23, 4,30, 5,18).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8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54" y="2598779"/>
            <a:ext cx="2451637" cy="1483638"/>
          </a:xfrm>
        </p:spPr>
        <p:txBody>
          <a:bodyPr>
            <a:normAutofit/>
          </a:bodyPr>
          <a:lstStyle/>
          <a:p>
            <a:r>
              <a:rPr lang="en-US" sz="4000" dirty="0" err="1"/>
              <a:t>Ancien</a:t>
            </a:r>
            <a:r>
              <a:rPr lang="en-US" sz="4000" dirty="0"/>
              <a:t> Testament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19174" y="2457215"/>
            <a:ext cx="2525375" cy="15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 Testament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 flipV="1">
            <a:off x="295164" y="988707"/>
            <a:ext cx="5347836" cy="1930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481691" y="3429000"/>
            <a:ext cx="5130800" cy="2161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33853C-DDFD-4B25-BC09-C56EBFD5AD09}"/>
              </a:ext>
            </a:extLst>
          </p:cNvPr>
          <p:cNvCxnSpPr>
            <a:cxnSpLocks/>
          </p:cNvCxnSpPr>
          <p:nvPr/>
        </p:nvCxnSpPr>
        <p:spPr>
          <a:xfrm flipH="1">
            <a:off x="6670196" y="792480"/>
            <a:ext cx="5029478" cy="212662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4D796F-11D8-4C6E-9469-C3114783ABF3}"/>
              </a:ext>
            </a:extLst>
          </p:cNvPr>
          <p:cNvCxnSpPr>
            <a:cxnSpLocks/>
          </p:cNvCxnSpPr>
          <p:nvPr/>
        </p:nvCxnSpPr>
        <p:spPr>
          <a:xfrm flipH="1" flipV="1">
            <a:off x="6670195" y="3429001"/>
            <a:ext cx="5040114" cy="19049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6E0D7F-DDA7-4754-926C-42E2E4E711DF}"/>
              </a:ext>
            </a:extLst>
          </p:cNvPr>
          <p:cNvGrpSpPr/>
          <p:nvPr/>
        </p:nvGrpSpPr>
        <p:grpSpPr>
          <a:xfrm>
            <a:off x="5861856" y="2890789"/>
            <a:ext cx="589483" cy="730789"/>
            <a:chOff x="2944368" y="4639734"/>
            <a:chExt cx="342669" cy="53577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C84684-DE0D-4AEE-AFCA-BF674ABFB51A}"/>
                </a:ext>
              </a:extLst>
            </p:cNvPr>
            <p:cNvCxnSpPr/>
            <p:nvPr/>
          </p:nvCxnSpPr>
          <p:spPr>
            <a:xfrm flipH="1">
              <a:off x="3115702" y="4639734"/>
              <a:ext cx="1571" cy="535770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8A5F9A-027B-4A3A-9C87-A12DBB2A3662}"/>
                </a:ext>
              </a:extLst>
            </p:cNvPr>
            <p:cNvCxnSpPr/>
            <p:nvPr/>
          </p:nvCxnSpPr>
          <p:spPr>
            <a:xfrm flipH="1">
              <a:off x="2944368" y="4786655"/>
              <a:ext cx="342669" cy="4801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93091F74-57A5-4FBF-1F18-45C842A056DE}"/>
              </a:ext>
            </a:extLst>
          </p:cNvPr>
          <p:cNvSpPr txBox="1">
            <a:spLocks/>
          </p:cNvSpPr>
          <p:nvPr/>
        </p:nvSpPr>
        <p:spPr>
          <a:xfrm>
            <a:off x="3795691" y="246888"/>
            <a:ext cx="4526696" cy="148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/>
              <a:t>Théologie</a:t>
            </a:r>
            <a:r>
              <a:rPr lang="en-US" sz="4400" b="1" dirty="0"/>
              <a:t> </a:t>
            </a:r>
            <a:r>
              <a:rPr lang="en-US" sz="4400" b="1" dirty="0" err="1"/>
              <a:t>Biblique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219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A331-254F-4274-A713-C54A4E5EFB14}"/>
              </a:ext>
            </a:extLst>
          </p:cNvPr>
          <p:cNvSpPr txBox="1">
            <a:spLocks/>
          </p:cNvSpPr>
          <p:nvPr/>
        </p:nvSpPr>
        <p:spPr>
          <a:xfrm>
            <a:off x="1887220" y="118516"/>
            <a:ext cx="10238961" cy="3064967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4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pita Medium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0EDB1-997C-4185-AB94-DC9C210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287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D2E762-C2F0-714D-514F-0B7332258FC1}"/>
              </a:ext>
            </a:extLst>
          </p:cNvPr>
          <p:cNvSpPr/>
          <p:nvPr/>
        </p:nvSpPr>
        <p:spPr>
          <a:xfrm>
            <a:off x="10908145" y="5375564"/>
            <a:ext cx="729673" cy="79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4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AE84A-8427-60C1-F782-02A680455302}"/>
              </a:ext>
            </a:extLst>
          </p:cNvPr>
          <p:cNvSpPr txBox="1">
            <a:spLocks/>
          </p:cNvSpPr>
          <p:nvPr/>
        </p:nvSpPr>
        <p:spPr>
          <a:xfrm>
            <a:off x="434109" y="214082"/>
            <a:ext cx="11600873" cy="3120854"/>
          </a:xfrm>
          <a:prstGeom prst="rect">
            <a:avLst/>
          </a:prstGeom>
        </p:spPr>
        <p:txBody>
          <a:bodyPr>
            <a:sp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/>
              <a:t>Les caractéristiques de la paresse</a:t>
            </a:r>
            <a:endParaRPr lang="en-GB" sz="4000" dirty="0"/>
          </a:p>
          <a:p>
            <a:pPr marL="0" lvl="0" indent="0">
              <a:buNone/>
            </a:pPr>
            <a:r>
              <a:rPr lang="en-GB" sz="2800" b="1" dirty="0" err="1"/>
              <a:t>Accro</a:t>
            </a:r>
            <a:r>
              <a:rPr lang="en-GB" sz="2800" b="1" dirty="0"/>
              <a:t> au plaisir</a:t>
            </a:r>
            <a:endParaRPr lang="en-GB" sz="2800" dirty="0"/>
          </a:p>
          <a:p>
            <a:pPr marL="0" indent="0">
              <a:buNone/>
            </a:pPr>
            <a:r>
              <a:rPr lang="fr-FR" sz="2800" dirty="0"/>
              <a:t>21.17 Qui aime les plaisirs tombera dans l’indigence, qui a un faible pour le vin et la grande vie ne sera jamais riche.</a:t>
            </a:r>
            <a:endParaRPr lang="en-GB" sz="2800" dirty="0"/>
          </a:p>
          <a:p>
            <a:pPr marL="0" indent="0">
              <a:buNone/>
            </a:pPr>
            <a:r>
              <a:rPr lang="fr-FR" sz="2800" dirty="0"/>
              <a:t>12.11 </a:t>
            </a:r>
            <a:r>
              <a:rPr lang="fr-FR" sz="2800" b="1" baseline="30000" dirty="0"/>
              <a:t>11 </a:t>
            </a:r>
            <a:r>
              <a:rPr lang="fr-FR" sz="2800" dirty="0"/>
              <a:t>Qui travaille sa terre aura du pain en abondance, qui court après des futilités est dépourvu de sens.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79984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14783</TotalTime>
  <Words>953</Words>
  <Application>Microsoft Office PowerPoint</Application>
  <PresentationFormat>Widescreen</PresentationFormat>
  <Paragraphs>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Compita Medium</vt:lpstr>
      <vt:lpstr>Eras Bold ITC</vt:lpstr>
      <vt:lpstr>Gill Sans MT</vt:lpstr>
      <vt:lpstr>Segoe UI</vt:lpstr>
      <vt:lpstr>1_Office Theme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Apieczonek</dc:creator>
  <cp:lastModifiedBy>Josh Apieczonek</cp:lastModifiedBy>
  <cp:revision>10</cp:revision>
  <dcterms:created xsi:type="dcterms:W3CDTF">2021-10-20T01:09:21Z</dcterms:created>
  <dcterms:modified xsi:type="dcterms:W3CDTF">2023-08-25T06:59:11Z</dcterms:modified>
</cp:coreProperties>
</file>