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86" r:id="rId2"/>
  </p:sldMasterIdLst>
  <p:sldIdLst>
    <p:sldId id="612" r:id="rId3"/>
    <p:sldId id="389" r:id="rId4"/>
    <p:sldId id="298" r:id="rId5"/>
    <p:sldId id="613" r:id="rId6"/>
    <p:sldId id="609" r:id="rId7"/>
    <p:sldId id="403" r:id="rId8"/>
    <p:sldId id="581" r:id="rId9"/>
    <p:sldId id="402" r:id="rId10"/>
    <p:sldId id="607" r:id="rId11"/>
    <p:sldId id="608" r:id="rId12"/>
    <p:sldId id="592" r:id="rId13"/>
    <p:sldId id="593" r:id="rId14"/>
    <p:sldId id="590" r:id="rId15"/>
    <p:sldId id="610" r:id="rId16"/>
    <p:sldId id="595" r:id="rId17"/>
    <p:sldId id="401" r:id="rId18"/>
    <p:sldId id="596" r:id="rId19"/>
    <p:sldId id="392" r:id="rId20"/>
    <p:sldId id="580" r:id="rId21"/>
    <p:sldId id="611" r:id="rId22"/>
    <p:sldId id="614" r:id="rId23"/>
    <p:sldId id="407" r:id="rId24"/>
    <p:sldId id="394" r:id="rId25"/>
    <p:sldId id="588" r:id="rId26"/>
    <p:sldId id="408" r:id="rId27"/>
    <p:sldId id="406" r:id="rId28"/>
    <p:sldId id="589" r:id="rId29"/>
    <p:sldId id="583" r:id="rId30"/>
    <p:sldId id="391" r:id="rId31"/>
    <p:sldId id="584" r:id="rId32"/>
    <p:sldId id="405" r:id="rId33"/>
    <p:sldId id="586" r:id="rId34"/>
    <p:sldId id="410" r:id="rId35"/>
    <p:sldId id="582" r:id="rId36"/>
    <p:sldId id="602" r:id="rId37"/>
    <p:sldId id="411" r:id="rId38"/>
    <p:sldId id="606" r:id="rId39"/>
    <p:sldId id="292" r:id="rId40"/>
    <p:sldId id="414"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E337E9-95CA-4FA7-9EDE-457B95CB7867}" v="42" dt="2023-08-23T07:14:10.0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86"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h Apieczonek" userId="21270cfe7fe5f2f3" providerId="LiveId" clId="{26E337E9-95CA-4FA7-9EDE-457B95CB7867}"/>
    <pc:docChg chg="custSel addSld delSld modSld sldOrd">
      <pc:chgData name="Josh Apieczonek" userId="21270cfe7fe5f2f3" providerId="LiveId" clId="{26E337E9-95CA-4FA7-9EDE-457B95CB7867}" dt="2023-08-23T07:14:10.015" v="266" actId="122"/>
      <pc:docMkLst>
        <pc:docMk/>
      </pc:docMkLst>
      <pc:sldChg chg="ord">
        <pc:chgData name="Josh Apieczonek" userId="21270cfe7fe5f2f3" providerId="LiveId" clId="{26E337E9-95CA-4FA7-9EDE-457B95CB7867}" dt="2023-08-22T19:52:07.108" v="124"/>
        <pc:sldMkLst>
          <pc:docMk/>
          <pc:sldMk cId="362199155" sldId="292"/>
        </pc:sldMkLst>
      </pc:sldChg>
      <pc:sldChg chg="addSp modSp add del mod">
        <pc:chgData name="Josh Apieczonek" userId="21270cfe7fe5f2f3" providerId="LiveId" clId="{26E337E9-95CA-4FA7-9EDE-457B95CB7867}" dt="2023-08-23T06:19:28.149" v="240" actId="208"/>
        <pc:sldMkLst>
          <pc:docMk/>
          <pc:sldMk cId="1826109371" sldId="298"/>
        </pc:sldMkLst>
        <pc:spChg chg="add mod">
          <ac:chgData name="Josh Apieczonek" userId="21270cfe7fe5f2f3" providerId="LiveId" clId="{26E337E9-95CA-4FA7-9EDE-457B95CB7867}" dt="2023-08-23T06:19:28.149" v="240" actId="208"/>
          <ac:spMkLst>
            <pc:docMk/>
            <pc:sldMk cId="1826109371" sldId="298"/>
            <ac:spMk id="2" creationId="{C4D2E762-C2F0-714D-514F-0B7332258FC1}"/>
          </ac:spMkLst>
        </pc:spChg>
      </pc:sldChg>
      <pc:sldChg chg="modSp mod ord modAnim">
        <pc:chgData name="Josh Apieczonek" userId="21270cfe7fe5f2f3" providerId="LiveId" clId="{26E337E9-95CA-4FA7-9EDE-457B95CB7867}" dt="2023-08-23T07:14:10.015" v="266" actId="122"/>
        <pc:sldMkLst>
          <pc:docMk/>
          <pc:sldMk cId="2979984732" sldId="389"/>
        </pc:sldMkLst>
        <pc:spChg chg="mod">
          <ac:chgData name="Josh Apieczonek" userId="21270cfe7fe5f2f3" providerId="LiveId" clId="{26E337E9-95CA-4FA7-9EDE-457B95CB7867}" dt="2023-08-23T07:14:10.015" v="266" actId="122"/>
          <ac:spMkLst>
            <pc:docMk/>
            <pc:sldMk cId="2979984732" sldId="389"/>
            <ac:spMk id="7" creationId="{9FAAE84A-8427-60C1-F782-02A680455302}"/>
          </ac:spMkLst>
        </pc:spChg>
      </pc:sldChg>
      <pc:sldChg chg="modSp del mod">
        <pc:chgData name="Josh Apieczonek" userId="21270cfe7fe5f2f3" providerId="LiveId" clId="{26E337E9-95CA-4FA7-9EDE-457B95CB7867}" dt="2023-08-22T19:25:16.052" v="11" actId="47"/>
        <pc:sldMkLst>
          <pc:docMk/>
          <pc:sldMk cId="577961997" sldId="390"/>
        </pc:sldMkLst>
        <pc:spChg chg="mod">
          <ac:chgData name="Josh Apieczonek" userId="21270cfe7fe5f2f3" providerId="LiveId" clId="{26E337E9-95CA-4FA7-9EDE-457B95CB7867}" dt="2023-08-22T19:24:59.207" v="10" actId="20577"/>
          <ac:spMkLst>
            <pc:docMk/>
            <pc:sldMk cId="577961997" sldId="390"/>
            <ac:spMk id="3" creationId="{F9B8A331-254F-4274-A713-C54A4E5EFB14}"/>
          </ac:spMkLst>
        </pc:spChg>
      </pc:sldChg>
      <pc:sldChg chg="delSp">
        <pc:chgData name="Josh Apieczonek" userId="21270cfe7fe5f2f3" providerId="LiveId" clId="{26E337E9-95CA-4FA7-9EDE-457B95CB7867}" dt="2023-08-22T19:56:09.072" v="186" actId="478"/>
        <pc:sldMkLst>
          <pc:docMk/>
          <pc:sldMk cId="1350251235" sldId="391"/>
        </pc:sldMkLst>
        <pc:picChg chg="del">
          <ac:chgData name="Josh Apieczonek" userId="21270cfe7fe5f2f3" providerId="LiveId" clId="{26E337E9-95CA-4FA7-9EDE-457B95CB7867}" dt="2023-08-22T19:56:09.072" v="186" actId="478"/>
          <ac:picMkLst>
            <pc:docMk/>
            <pc:sldMk cId="1350251235" sldId="391"/>
            <ac:picMk id="1026" creationId="{E8482086-AAA3-26E9-2864-05F090258FCC}"/>
          </ac:picMkLst>
        </pc:picChg>
      </pc:sldChg>
      <pc:sldChg chg="ord">
        <pc:chgData name="Josh Apieczonek" userId="21270cfe7fe5f2f3" providerId="LiveId" clId="{26E337E9-95CA-4FA7-9EDE-457B95CB7867}" dt="2023-08-22T19:53:03.802" v="136"/>
        <pc:sldMkLst>
          <pc:docMk/>
          <pc:sldMk cId="4266145956" sldId="392"/>
        </pc:sldMkLst>
      </pc:sldChg>
      <pc:sldChg chg="ord">
        <pc:chgData name="Josh Apieczonek" userId="21270cfe7fe5f2f3" providerId="LiveId" clId="{26E337E9-95CA-4FA7-9EDE-457B95CB7867}" dt="2023-08-22T19:52:57.104" v="131"/>
        <pc:sldMkLst>
          <pc:docMk/>
          <pc:sldMk cId="3669974525" sldId="401"/>
        </pc:sldMkLst>
      </pc:sldChg>
      <pc:sldChg chg="ord">
        <pc:chgData name="Josh Apieczonek" userId="21270cfe7fe5f2f3" providerId="LiveId" clId="{26E337E9-95CA-4FA7-9EDE-457B95CB7867}" dt="2023-08-22T19:58:52.068" v="220"/>
        <pc:sldMkLst>
          <pc:docMk/>
          <pc:sldMk cId="787140033" sldId="405"/>
        </pc:sldMkLst>
      </pc:sldChg>
      <pc:sldChg chg="modSp mod ord">
        <pc:chgData name="Josh Apieczonek" userId="21270cfe7fe5f2f3" providerId="LiveId" clId="{26E337E9-95CA-4FA7-9EDE-457B95CB7867}" dt="2023-08-22T19:56:03.744" v="184" actId="403"/>
        <pc:sldMkLst>
          <pc:docMk/>
          <pc:sldMk cId="2517514808" sldId="406"/>
        </pc:sldMkLst>
        <pc:spChg chg="mod">
          <ac:chgData name="Josh Apieczonek" userId="21270cfe7fe5f2f3" providerId="LiveId" clId="{26E337E9-95CA-4FA7-9EDE-457B95CB7867}" dt="2023-08-22T19:56:03.744" v="184" actId="403"/>
          <ac:spMkLst>
            <pc:docMk/>
            <pc:sldMk cId="2517514808" sldId="406"/>
            <ac:spMk id="7" creationId="{9FAAE84A-8427-60C1-F782-02A680455302}"/>
          </ac:spMkLst>
        </pc:spChg>
      </pc:sldChg>
      <pc:sldChg chg="modSp modAnim">
        <pc:chgData name="Josh Apieczonek" userId="21270cfe7fe5f2f3" providerId="LiveId" clId="{26E337E9-95CA-4FA7-9EDE-457B95CB7867}" dt="2023-08-22T19:54:53.063" v="170" actId="403"/>
        <pc:sldMkLst>
          <pc:docMk/>
          <pc:sldMk cId="715227547" sldId="407"/>
        </pc:sldMkLst>
        <pc:spChg chg="mod">
          <ac:chgData name="Josh Apieczonek" userId="21270cfe7fe5f2f3" providerId="LiveId" clId="{26E337E9-95CA-4FA7-9EDE-457B95CB7867}" dt="2023-08-22T19:54:53.063" v="170" actId="403"/>
          <ac:spMkLst>
            <pc:docMk/>
            <pc:sldMk cId="715227547" sldId="407"/>
            <ac:spMk id="7" creationId="{9FAAE84A-8427-60C1-F782-02A680455302}"/>
          </ac:spMkLst>
        </pc:spChg>
      </pc:sldChg>
      <pc:sldChg chg="del">
        <pc:chgData name="Josh Apieczonek" userId="21270cfe7fe5f2f3" providerId="LiveId" clId="{26E337E9-95CA-4FA7-9EDE-457B95CB7867}" dt="2023-08-22T19:58:53.986" v="221" actId="47"/>
        <pc:sldMkLst>
          <pc:docMk/>
          <pc:sldMk cId="302788948" sldId="412"/>
        </pc:sldMkLst>
      </pc:sldChg>
      <pc:sldChg chg="modSp mod">
        <pc:chgData name="Josh Apieczonek" userId="21270cfe7fe5f2f3" providerId="LiveId" clId="{26E337E9-95CA-4FA7-9EDE-457B95CB7867}" dt="2023-08-22T19:53:56.352" v="165" actId="20577"/>
        <pc:sldMkLst>
          <pc:docMk/>
          <pc:sldMk cId="941476628" sldId="580"/>
        </pc:sldMkLst>
        <pc:spChg chg="mod">
          <ac:chgData name="Josh Apieczonek" userId="21270cfe7fe5f2f3" providerId="LiveId" clId="{26E337E9-95CA-4FA7-9EDE-457B95CB7867}" dt="2023-08-22T19:53:56.352" v="165" actId="20577"/>
          <ac:spMkLst>
            <pc:docMk/>
            <pc:sldMk cId="941476628" sldId="580"/>
            <ac:spMk id="7" creationId="{9FAAE84A-8427-60C1-F782-02A680455302}"/>
          </ac:spMkLst>
        </pc:spChg>
      </pc:sldChg>
      <pc:sldChg chg="modSp mod">
        <pc:chgData name="Josh Apieczonek" userId="21270cfe7fe5f2f3" providerId="LiveId" clId="{26E337E9-95CA-4FA7-9EDE-457B95CB7867}" dt="2023-08-22T19:47:38.604" v="72" actId="403"/>
        <pc:sldMkLst>
          <pc:docMk/>
          <pc:sldMk cId="1171840699" sldId="581"/>
        </pc:sldMkLst>
        <pc:spChg chg="mod">
          <ac:chgData name="Josh Apieczonek" userId="21270cfe7fe5f2f3" providerId="LiveId" clId="{26E337E9-95CA-4FA7-9EDE-457B95CB7867}" dt="2023-08-22T19:47:38.604" v="72" actId="403"/>
          <ac:spMkLst>
            <pc:docMk/>
            <pc:sldMk cId="1171840699" sldId="581"/>
            <ac:spMk id="7" creationId="{9FAAE84A-8427-60C1-F782-02A680455302}"/>
          </ac:spMkLst>
        </pc:spChg>
      </pc:sldChg>
      <pc:sldChg chg="modSp mod">
        <pc:chgData name="Josh Apieczonek" userId="21270cfe7fe5f2f3" providerId="LiveId" clId="{26E337E9-95CA-4FA7-9EDE-457B95CB7867}" dt="2023-08-22T19:56:55.830" v="196" actId="403"/>
        <pc:sldMkLst>
          <pc:docMk/>
          <pc:sldMk cId="455771346" sldId="583"/>
        </pc:sldMkLst>
        <pc:spChg chg="mod">
          <ac:chgData name="Josh Apieczonek" userId="21270cfe7fe5f2f3" providerId="LiveId" clId="{26E337E9-95CA-4FA7-9EDE-457B95CB7867}" dt="2023-08-22T19:56:55.830" v="196" actId="403"/>
          <ac:spMkLst>
            <pc:docMk/>
            <pc:sldMk cId="455771346" sldId="583"/>
            <ac:spMk id="7" creationId="{9FAAE84A-8427-60C1-F782-02A680455302}"/>
          </ac:spMkLst>
        </pc:spChg>
      </pc:sldChg>
      <pc:sldChg chg="modSp modAnim">
        <pc:chgData name="Josh Apieczonek" userId="21270cfe7fe5f2f3" providerId="LiveId" clId="{26E337E9-95CA-4FA7-9EDE-457B95CB7867}" dt="2023-08-22T19:56:49.774" v="195" actId="403"/>
        <pc:sldMkLst>
          <pc:docMk/>
          <pc:sldMk cId="719188297" sldId="584"/>
        </pc:sldMkLst>
        <pc:spChg chg="mod">
          <ac:chgData name="Josh Apieczonek" userId="21270cfe7fe5f2f3" providerId="LiveId" clId="{26E337E9-95CA-4FA7-9EDE-457B95CB7867}" dt="2023-08-22T19:56:49.774" v="195" actId="403"/>
          <ac:spMkLst>
            <pc:docMk/>
            <pc:sldMk cId="719188297" sldId="584"/>
            <ac:spMk id="7" creationId="{9FAAE84A-8427-60C1-F782-02A680455302}"/>
          </ac:spMkLst>
        </pc:spChg>
      </pc:sldChg>
      <pc:sldChg chg="del">
        <pc:chgData name="Josh Apieczonek" userId="21270cfe7fe5f2f3" providerId="LiveId" clId="{26E337E9-95CA-4FA7-9EDE-457B95CB7867}" dt="2023-08-22T19:58:57.493" v="222" actId="47"/>
        <pc:sldMkLst>
          <pc:docMk/>
          <pc:sldMk cId="3046048740" sldId="585"/>
        </pc:sldMkLst>
      </pc:sldChg>
      <pc:sldChg chg="modSp mod">
        <pc:chgData name="Josh Apieczonek" userId="21270cfe7fe5f2f3" providerId="LiveId" clId="{26E337E9-95CA-4FA7-9EDE-457B95CB7867}" dt="2023-08-23T06:32:18.634" v="251" actId="20577"/>
        <pc:sldMkLst>
          <pc:docMk/>
          <pc:sldMk cId="1538389645" sldId="586"/>
        </pc:sldMkLst>
        <pc:spChg chg="mod">
          <ac:chgData name="Josh Apieczonek" userId="21270cfe7fe5f2f3" providerId="LiveId" clId="{26E337E9-95CA-4FA7-9EDE-457B95CB7867}" dt="2023-08-23T06:32:18.634" v="251" actId="20577"/>
          <ac:spMkLst>
            <pc:docMk/>
            <pc:sldMk cId="1538389645" sldId="586"/>
            <ac:spMk id="7" creationId="{9FAAE84A-8427-60C1-F782-02A680455302}"/>
          </ac:spMkLst>
        </pc:spChg>
      </pc:sldChg>
      <pc:sldChg chg="del">
        <pc:chgData name="Josh Apieczonek" userId="21270cfe7fe5f2f3" providerId="LiveId" clId="{26E337E9-95CA-4FA7-9EDE-457B95CB7867}" dt="2023-08-22T19:59:00.815" v="223" actId="47"/>
        <pc:sldMkLst>
          <pc:docMk/>
          <pc:sldMk cId="3942146861" sldId="587"/>
        </pc:sldMkLst>
      </pc:sldChg>
      <pc:sldChg chg="modSp modAnim">
        <pc:chgData name="Josh Apieczonek" userId="21270cfe7fe5f2f3" providerId="LiveId" clId="{26E337E9-95CA-4FA7-9EDE-457B95CB7867}" dt="2023-08-22T19:55:32.657" v="176" actId="403"/>
        <pc:sldMkLst>
          <pc:docMk/>
          <pc:sldMk cId="4152498257" sldId="588"/>
        </pc:sldMkLst>
        <pc:spChg chg="mod">
          <ac:chgData name="Josh Apieczonek" userId="21270cfe7fe5f2f3" providerId="LiveId" clId="{26E337E9-95CA-4FA7-9EDE-457B95CB7867}" dt="2023-08-22T19:55:32.657" v="176" actId="403"/>
          <ac:spMkLst>
            <pc:docMk/>
            <pc:sldMk cId="4152498257" sldId="588"/>
            <ac:spMk id="7" creationId="{9FAAE84A-8427-60C1-F782-02A680455302}"/>
          </ac:spMkLst>
        </pc:spChg>
      </pc:sldChg>
      <pc:sldChg chg="modSp mod ord">
        <pc:chgData name="Josh Apieczonek" userId="21270cfe7fe5f2f3" providerId="LiveId" clId="{26E337E9-95CA-4FA7-9EDE-457B95CB7867}" dt="2023-08-22T19:51:14.273" v="111" actId="114"/>
        <pc:sldMkLst>
          <pc:docMk/>
          <pc:sldMk cId="3599917484" sldId="590"/>
        </pc:sldMkLst>
        <pc:spChg chg="mod">
          <ac:chgData name="Josh Apieczonek" userId="21270cfe7fe5f2f3" providerId="LiveId" clId="{26E337E9-95CA-4FA7-9EDE-457B95CB7867}" dt="2023-08-22T19:51:14.273" v="111" actId="114"/>
          <ac:spMkLst>
            <pc:docMk/>
            <pc:sldMk cId="3599917484" sldId="590"/>
            <ac:spMk id="7" creationId="{9FAAE84A-8427-60C1-F782-02A680455302}"/>
          </ac:spMkLst>
        </pc:spChg>
      </pc:sldChg>
      <pc:sldChg chg="del">
        <pc:chgData name="Josh Apieczonek" userId="21270cfe7fe5f2f3" providerId="LiveId" clId="{26E337E9-95CA-4FA7-9EDE-457B95CB7867}" dt="2023-08-22T19:56:06.390" v="185" actId="47"/>
        <pc:sldMkLst>
          <pc:docMk/>
          <pc:sldMk cId="501840715" sldId="591"/>
        </pc:sldMkLst>
      </pc:sldChg>
      <pc:sldChg chg="modSp mod">
        <pc:chgData name="Josh Apieczonek" userId="21270cfe7fe5f2f3" providerId="LiveId" clId="{26E337E9-95CA-4FA7-9EDE-457B95CB7867}" dt="2023-08-22T19:48:36.496" v="86" actId="403"/>
        <pc:sldMkLst>
          <pc:docMk/>
          <pc:sldMk cId="2133733725" sldId="592"/>
        </pc:sldMkLst>
        <pc:spChg chg="mod">
          <ac:chgData name="Josh Apieczonek" userId="21270cfe7fe5f2f3" providerId="LiveId" clId="{26E337E9-95CA-4FA7-9EDE-457B95CB7867}" dt="2023-08-22T19:48:36.496" v="86" actId="403"/>
          <ac:spMkLst>
            <pc:docMk/>
            <pc:sldMk cId="2133733725" sldId="592"/>
            <ac:spMk id="7" creationId="{9FAAE84A-8427-60C1-F782-02A680455302}"/>
          </ac:spMkLst>
        </pc:spChg>
      </pc:sldChg>
      <pc:sldChg chg="del">
        <pc:chgData name="Josh Apieczonek" userId="21270cfe7fe5f2f3" providerId="LiveId" clId="{26E337E9-95CA-4FA7-9EDE-457B95CB7867}" dt="2023-08-22T19:48:41.366" v="87" actId="47"/>
        <pc:sldMkLst>
          <pc:docMk/>
          <pc:sldMk cId="3566780960" sldId="594"/>
        </pc:sldMkLst>
      </pc:sldChg>
      <pc:sldChg chg="modSp mod">
        <pc:chgData name="Josh Apieczonek" userId="21270cfe7fe5f2f3" providerId="LiveId" clId="{26E337E9-95CA-4FA7-9EDE-457B95CB7867}" dt="2023-08-22T19:51:57.306" v="122" actId="403"/>
        <pc:sldMkLst>
          <pc:docMk/>
          <pc:sldMk cId="2945387683" sldId="595"/>
        </pc:sldMkLst>
        <pc:spChg chg="mod">
          <ac:chgData name="Josh Apieczonek" userId="21270cfe7fe5f2f3" providerId="LiveId" clId="{26E337E9-95CA-4FA7-9EDE-457B95CB7867}" dt="2023-08-22T19:51:57.306" v="122" actId="403"/>
          <ac:spMkLst>
            <pc:docMk/>
            <pc:sldMk cId="2945387683" sldId="595"/>
            <ac:spMk id="7" creationId="{9FAAE84A-8427-60C1-F782-02A680455302}"/>
          </ac:spMkLst>
        </pc:spChg>
      </pc:sldChg>
      <pc:sldChg chg="modSp mod">
        <pc:chgData name="Josh Apieczonek" userId="21270cfe7fe5f2f3" providerId="LiveId" clId="{26E337E9-95CA-4FA7-9EDE-457B95CB7867}" dt="2023-08-22T19:52:51.272" v="129" actId="403"/>
        <pc:sldMkLst>
          <pc:docMk/>
          <pc:sldMk cId="3884938046" sldId="596"/>
        </pc:sldMkLst>
        <pc:spChg chg="mod">
          <ac:chgData name="Josh Apieczonek" userId="21270cfe7fe5f2f3" providerId="LiveId" clId="{26E337E9-95CA-4FA7-9EDE-457B95CB7867}" dt="2023-08-22T19:52:51.272" v="129" actId="403"/>
          <ac:spMkLst>
            <pc:docMk/>
            <pc:sldMk cId="3884938046" sldId="596"/>
            <ac:spMk id="7" creationId="{9FAAE84A-8427-60C1-F782-02A680455302}"/>
          </ac:spMkLst>
        </pc:spChg>
      </pc:sldChg>
      <pc:sldChg chg="del">
        <pc:chgData name="Josh Apieczonek" userId="21270cfe7fe5f2f3" providerId="LiveId" clId="{26E337E9-95CA-4FA7-9EDE-457B95CB7867}" dt="2023-08-22T19:57:18.822" v="199" actId="47"/>
        <pc:sldMkLst>
          <pc:docMk/>
          <pc:sldMk cId="737874949" sldId="597"/>
        </pc:sldMkLst>
      </pc:sldChg>
      <pc:sldChg chg="del">
        <pc:chgData name="Josh Apieczonek" userId="21270cfe7fe5f2f3" providerId="LiveId" clId="{26E337E9-95CA-4FA7-9EDE-457B95CB7867}" dt="2023-08-22T19:57:24.847" v="200" actId="47"/>
        <pc:sldMkLst>
          <pc:docMk/>
          <pc:sldMk cId="3617712937" sldId="598"/>
        </pc:sldMkLst>
      </pc:sldChg>
      <pc:sldChg chg="del">
        <pc:chgData name="Josh Apieczonek" userId="21270cfe7fe5f2f3" providerId="LiveId" clId="{26E337E9-95CA-4FA7-9EDE-457B95CB7867}" dt="2023-08-22T19:57:26.351" v="201" actId="47"/>
        <pc:sldMkLst>
          <pc:docMk/>
          <pc:sldMk cId="352166397" sldId="599"/>
        </pc:sldMkLst>
      </pc:sldChg>
      <pc:sldChg chg="del">
        <pc:chgData name="Josh Apieczonek" userId="21270cfe7fe5f2f3" providerId="LiveId" clId="{26E337E9-95CA-4FA7-9EDE-457B95CB7867}" dt="2023-08-22T19:58:57.493" v="222" actId="47"/>
        <pc:sldMkLst>
          <pc:docMk/>
          <pc:sldMk cId="4115185055" sldId="600"/>
        </pc:sldMkLst>
      </pc:sldChg>
      <pc:sldChg chg="del">
        <pc:chgData name="Josh Apieczonek" userId="21270cfe7fe5f2f3" providerId="LiveId" clId="{26E337E9-95CA-4FA7-9EDE-457B95CB7867}" dt="2023-08-22T19:58:57.493" v="222" actId="47"/>
        <pc:sldMkLst>
          <pc:docMk/>
          <pc:sldMk cId="1318831570" sldId="601"/>
        </pc:sldMkLst>
      </pc:sldChg>
      <pc:sldChg chg="del">
        <pc:chgData name="Josh Apieczonek" userId="21270cfe7fe5f2f3" providerId="LiveId" clId="{26E337E9-95CA-4FA7-9EDE-457B95CB7867}" dt="2023-08-22T19:59:00.815" v="223" actId="47"/>
        <pc:sldMkLst>
          <pc:docMk/>
          <pc:sldMk cId="1454438510" sldId="603"/>
        </pc:sldMkLst>
      </pc:sldChg>
      <pc:sldChg chg="del">
        <pc:chgData name="Josh Apieczonek" userId="21270cfe7fe5f2f3" providerId="LiveId" clId="{26E337E9-95CA-4FA7-9EDE-457B95CB7867}" dt="2023-08-22T19:59:00.815" v="223" actId="47"/>
        <pc:sldMkLst>
          <pc:docMk/>
          <pc:sldMk cId="1866476472" sldId="604"/>
        </pc:sldMkLst>
      </pc:sldChg>
      <pc:sldChg chg="del">
        <pc:chgData name="Josh Apieczonek" userId="21270cfe7fe5f2f3" providerId="LiveId" clId="{26E337E9-95CA-4FA7-9EDE-457B95CB7867}" dt="2023-08-22T19:59:03.574" v="224" actId="47"/>
        <pc:sldMkLst>
          <pc:docMk/>
          <pc:sldMk cId="2242572851" sldId="605"/>
        </pc:sldMkLst>
      </pc:sldChg>
      <pc:sldChg chg="modSp mod">
        <pc:chgData name="Josh Apieczonek" userId="21270cfe7fe5f2f3" providerId="LiveId" clId="{26E337E9-95CA-4FA7-9EDE-457B95CB7867}" dt="2023-08-22T19:48:12.469" v="80" actId="403"/>
        <pc:sldMkLst>
          <pc:docMk/>
          <pc:sldMk cId="3942192475" sldId="607"/>
        </pc:sldMkLst>
        <pc:spChg chg="mod">
          <ac:chgData name="Josh Apieczonek" userId="21270cfe7fe5f2f3" providerId="LiveId" clId="{26E337E9-95CA-4FA7-9EDE-457B95CB7867}" dt="2023-08-22T19:48:12.469" v="80" actId="403"/>
          <ac:spMkLst>
            <pc:docMk/>
            <pc:sldMk cId="3942192475" sldId="607"/>
            <ac:spMk id="7" creationId="{9FAAE84A-8427-60C1-F782-02A680455302}"/>
          </ac:spMkLst>
        </pc:spChg>
      </pc:sldChg>
      <pc:sldChg chg="modSp add mod">
        <pc:chgData name="Josh Apieczonek" userId="21270cfe7fe5f2f3" providerId="LiveId" clId="{26E337E9-95CA-4FA7-9EDE-457B95CB7867}" dt="2023-08-23T07:13:47.994" v="262" actId="122"/>
        <pc:sldMkLst>
          <pc:docMk/>
          <pc:sldMk cId="2169199660" sldId="609"/>
        </pc:sldMkLst>
        <pc:spChg chg="mod">
          <ac:chgData name="Josh Apieczonek" userId="21270cfe7fe5f2f3" providerId="LiveId" clId="{26E337E9-95CA-4FA7-9EDE-457B95CB7867}" dt="2023-08-23T07:13:47.994" v="262" actId="122"/>
          <ac:spMkLst>
            <pc:docMk/>
            <pc:sldMk cId="2169199660" sldId="609"/>
            <ac:spMk id="3" creationId="{F9B8A331-254F-4274-A713-C54A4E5EFB14}"/>
          </ac:spMkLst>
        </pc:spChg>
      </pc:sldChg>
      <pc:sldChg chg="add ord">
        <pc:chgData name="Josh Apieczonek" userId="21270cfe7fe5f2f3" providerId="LiveId" clId="{26E337E9-95CA-4FA7-9EDE-457B95CB7867}" dt="2023-08-22T19:51:31.368" v="116"/>
        <pc:sldMkLst>
          <pc:docMk/>
          <pc:sldMk cId="2067692287" sldId="610"/>
        </pc:sldMkLst>
      </pc:sldChg>
      <pc:sldChg chg="add del setBg">
        <pc:chgData name="Josh Apieczonek" userId="21270cfe7fe5f2f3" providerId="LiveId" clId="{26E337E9-95CA-4FA7-9EDE-457B95CB7867}" dt="2023-08-22T19:51:29.779" v="113"/>
        <pc:sldMkLst>
          <pc:docMk/>
          <pc:sldMk cId="2822067383" sldId="610"/>
        </pc:sldMkLst>
      </pc:sldChg>
      <pc:sldChg chg="add del setBg">
        <pc:chgData name="Josh Apieczonek" userId="21270cfe7fe5f2f3" providerId="LiveId" clId="{26E337E9-95CA-4FA7-9EDE-457B95CB7867}" dt="2023-08-22T19:53:02.212" v="133"/>
        <pc:sldMkLst>
          <pc:docMk/>
          <pc:sldMk cId="1881141339" sldId="611"/>
        </pc:sldMkLst>
      </pc:sldChg>
      <pc:sldChg chg="add">
        <pc:chgData name="Josh Apieczonek" userId="21270cfe7fe5f2f3" providerId="LiveId" clId="{26E337E9-95CA-4FA7-9EDE-457B95CB7867}" dt="2023-08-22T19:53:02.238" v="134"/>
        <pc:sldMkLst>
          <pc:docMk/>
          <pc:sldMk cId="2368787362" sldId="611"/>
        </pc:sldMkLst>
      </pc:sldChg>
      <pc:sldChg chg="add del setBg">
        <pc:chgData name="Josh Apieczonek" userId="21270cfe7fe5f2f3" providerId="LiveId" clId="{26E337E9-95CA-4FA7-9EDE-457B95CB7867}" dt="2023-08-23T06:19:40.325" v="242"/>
        <pc:sldMkLst>
          <pc:docMk/>
          <pc:sldMk cId="142141910" sldId="612"/>
        </pc:sldMkLst>
      </pc:sldChg>
      <pc:sldChg chg="add ord">
        <pc:chgData name="Josh Apieczonek" userId="21270cfe7fe5f2f3" providerId="LiveId" clId="{26E337E9-95CA-4FA7-9EDE-457B95CB7867}" dt="2023-08-23T06:19:47.161" v="248"/>
        <pc:sldMkLst>
          <pc:docMk/>
          <pc:sldMk cId="2888831416" sldId="612"/>
        </pc:sldMkLst>
      </pc:sldChg>
      <pc:sldChg chg="add">
        <pc:chgData name="Josh Apieczonek" userId="21270cfe7fe5f2f3" providerId="LiveId" clId="{26E337E9-95CA-4FA7-9EDE-457B95CB7867}" dt="2023-08-23T06:19:44.718" v="246"/>
        <pc:sldMkLst>
          <pc:docMk/>
          <pc:sldMk cId="1359431996" sldId="613"/>
        </pc:sldMkLst>
      </pc:sldChg>
      <pc:sldChg chg="add del setBg">
        <pc:chgData name="Josh Apieczonek" userId="21270cfe7fe5f2f3" providerId="LiveId" clId="{26E337E9-95CA-4FA7-9EDE-457B95CB7867}" dt="2023-08-23T06:19:44.700" v="245"/>
        <pc:sldMkLst>
          <pc:docMk/>
          <pc:sldMk cId="3110394664" sldId="613"/>
        </pc:sldMkLst>
      </pc:sldChg>
      <pc:sldChg chg="modSp add mod">
        <pc:chgData name="Josh Apieczonek" userId="21270cfe7fe5f2f3" providerId="LiveId" clId="{26E337E9-95CA-4FA7-9EDE-457B95CB7867}" dt="2023-08-23T06:56:55.945" v="254" actId="122"/>
        <pc:sldMkLst>
          <pc:docMk/>
          <pc:sldMk cId="1153794004" sldId="614"/>
        </pc:sldMkLst>
        <pc:spChg chg="mod">
          <ac:chgData name="Josh Apieczonek" userId="21270cfe7fe5f2f3" providerId="LiveId" clId="{26E337E9-95CA-4FA7-9EDE-457B95CB7867}" dt="2023-08-23T06:56:55.945" v="254" actId="122"/>
          <ac:spMkLst>
            <pc:docMk/>
            <pc:sldMk cId="1153794004" sldId="614"/>
            <ac:spMk id="3" creationId="{F9B8A331-254F-4274-A713-C54A4E5EFB14}"/>
          </ac:spMkLst>
        </pc:spChg>
      </pc:sldChg>
    </pc:docChg>
  </pc:docChgLst>
  <pc:docChgLst>
    <pc:chgData name="Josh Apieczonek" userId="21270cfe7fe5f2f3" providerId="LiveId" clId="{43DEFA8C-D657-41CF-A95F-DC8A60D8421B}"/>
    <pc:docChg chg="undo custSel addSld delSld modSld sldOrd delMainMaster">
      <pc:chgData name="Josh Apieczonek" userId="21270cfe7fe5f2f3" providerId="LiveId" clId="{43DEFA8C-D657-41CF-A95F-DC8A60D8421B}" dt="2023-08-22T07:21:42.002" v="351" actId="47"/>
      <pc:docMkLst>
        <pc:docMk/>
      </pc:docMkLst>
      <pc:sldChg chg="ord">
        <pc:chgData name="Josh Apieczonek" userId="21270cfe7fe5f2f3" providerId="LiveId" clId="{43DEFA8C-D657-41CF-A95F-DC8A60D8421B}" dt="2023-08-22T05:20:06.556" v="75"/>
        <pc:sldMkLst>
          <pc:docMk/>
          <pc:sldMk cId="362199155" sldId="292"/>
        </pc:sldMkLst>
      </pc:sldChg>
      <pc:sldChg chg="del ord">
        <pc:chgData name="Josh Apieczonek" userId="21270cfe7fe5f2f3" providerId="LiveId" clId="{43DEFA8C-D657-41CF-A95F-DC8A60D8421B}" dt="2023-08-22T07:21:42.002" v="351" actId="47"/>
        <pc:sldMkLst>
          <pc:docMk/>
          <pc:sldMk cId="1826109371" sldId="298"/>
        </pc:sldMkLst>
      </pc:sldChg>
      <pc:sldChg chg="modSp mod ord">
        <pc:chgData name="Josh Apieczonek" userId="21270cfe7fe5f2f3" providerId="LiveId" clId="{43DEFA8C-D657-41CF-A95F-DC8A60D8421B}" dt="2023-08-22T05:08:59.552" v="17"/>
        <pc:sldMkLst>
          <pc:docMk/>
          <pc:sldMk cId="2979984732" sldId="389"/>
        </pc:sldMkLst>
        <pc:spChg chg="mod">
          <ac:chgData name="Josh Apieczonek" userId="21270cfe7fe5f2f3" providerId="LiveId" clId="{43DEFA8C-D657-41CF-A95F-DC8A60D8421B}" dt="2023-08-22T05:08:45.708" v="13" actId="114"/>
          <ac:spMkLst>
            <pc:docMk/>
            <pc:sldMk cId="2979984732" sldId="389"/>
            <ac:spMk id="7" creationId="{9FAAE84A-8427-60C1-F782-02A680455302}"/>
          </ac:spMkLst>
        </pc:spChg>
      </pc:sldChg>
      <pc:sldChg chg="add ord">
        <pc:chgData name="Josh Apieczonek" userId="21270cfe7fe5f2f3" providerId="LiveId" clId="{43DEFA8C-D657-41CF-A95F-DC8A60D8421B}" dt="2023-08-22T05:07:23.388" v="2"/>
        <pc:sldMkLst>
          <pc:docMk/>
          <pc:sldMk cId="577961997" sldId="390"/>
        </pc:sldMkLst>
      </pc:sldChg>
      <pc:sldChg chg="addSp modSp">
        <pc:chgData name="Josh Apieczonek" userId="21270cfe7fe5f2f3" providerId="LiveId" clId="{43DEFA8C-D657-41CF-A95F-DC8A60D8421B}" dt="2023-08-22T06:22:22.191" v="262" actId="1076"/>
        <pc:sldMkLst>
          <pc:docMk/>
          <pc:sldMk cId="1350251235" sldId="391"/>
        </pc:sldMkLst>
        <pc:picChg chg="add mod">
          <ac:chgData name="Josh Apieczonek" userId="21270cfe7fe5f2f3" providerId="LiveId" clId="{43DEFA8C-D657-41CF-A95F-DC8A60D8421B}" dt="2023-08-22T06:22:22.191" v="262" actId="1076"/>
          <ac:picMkLst>
            <pc:docMk/>
            <pc:sldMk cId="1350251235" sldId="391"/>
            <ac:picMk id="1026" creationId="{E8482086-AAA3-26E9-2864-05F090258FCC}"/>
          </ac:picMkLst>
        </pc:picChg>
      </pc:sldChg>
      <pc:sldChg chg="delSp modSp">
        <pc:chgData name="Josh Apieczonek" userId="21270cfe7fe5f2f3" providerId="LiveId" clId="{43DEFA8C-D657-41CF-A95F-DC8A60D8421B}" dt="2023-08-22T05:07:26.057" v="4" actId="478"/>
        <pc:sldMkLst>
          <pc:docMk/>
          <pc:sldMk cId="2818526189" sldId="402"/>
        </pc:sldMkLst>
        <pc:picChg chg="del mod">
          <ac:chgData name="Josh Apieczonek" userId="21270cfe7fe5f2f3" providerId="LiveId" clId="{43DEFA8C-D657-41CF-A95F-DC8A60D8421B}" dt="2023-08-22T05:07:26.057" v="4" actId="478"/>
          <ac:picMkLst>
            <pc:docMk/>
            <pc:sldMk cId="2818526189" sldId="402"/>
            <ac:picMk id="2" creationId="{A4A8322B-58D0-1C80-6854-A27A9620F92D}"/>
          </ac:picMkLst>
        </pc:picChg>
      </pc:sldChg>
      <pc:sldChg chg="modSp mod ord">
        <pc:chgData name="Josh Apieczonek" userId="21270cfe7fe5f2f3" providerId="LiveId" clId="{43DEFA8C-D657-41CF-A95F-DC8A60D8421B}" dt="2023-08-22T05:27:15.055" v="145" actId="114"/>
        <pc:sldMkLst>
          <pc:docMk/>
          <pc:sldMk cId="2517514808" sldId="406"/>
        </pc:sldMkLst>
        <pc:spChg chg="mod">
          <ac:chgData name="Josh Apieczonek" userId="21270cfe7fe5f2f3" providerId="LiveId" clId="{43DEFA8C-D657-41CF-A95F-DC8A60D8421B}" dt="2023-08-22T05:27:15.055" v="145" actId="114"/>
          <ac:spMkLst>
            <pc:docMk/>
            <pc:sldMk cId="2517514808" sldId="406"/>
            <ac:spMk id="7" creationId="{9FAAE84A-8427-60C1-F782-02A680455302}"/>
          </ac:spMkLst>
        </pc:spChg>
      </pc:sldChg>
      <pc:sldChg chg="modSp mod ord modAnim">
        <pc:chgData name="Josh Apieczonek" userId="21270cfe7fe5f2f3" providerId="LiveId" clId="{43DEFA8C-D657-41CF-A95F-DC8A60D8421B}" dt="2023-08-22T06:52:18.527" v="337"/>
        <pc:sldMkLst>
          <pc:docMk/>
          <pc:sldMk cId="715227547" sldId="407"/>
        </pc:sldMkLst>
        <pc:spChg chg="mod">
          <ac:chgData name="Josh Apieczonek" userId="21270cfe7fe5f2f3" providerId="LiveId" clId="{43DEFA8C-D657-41CF-A95F-DC8A60D8421B}" dt="2023-08-22T06:52:05.299" v="334" actId="255"/>
          <ac:spMkLst>
            <pc:docMk/>
            <pc:sldMk cId="715227547" sldId="407"/>
            <ac:spMk id="7" creationId="{9FAAE84A-8427-60C1-F782-02A680455302}"/>
          </ac:spMkLst>
        </pc:spChg>
      </pc:sldChg>
      <pc:sldChg chg="modSp ord modAnim">
        <pc:chgData name="Josh Apieczonek" userId="21270cfe7fe5f2f3" providerId="LiveId" clId="{43DEFA8C-D657-41CF-A95F-DC8A60D8421B}" dt="2023-08-22T05:34:31.328" v="243" actId="114"/>
        <pc:sldMkLst>
          <pc:docMk/>
          <pc:sldMk cId="302788948" sldId="412"/>
        </pc:sldMkLst>
        <pc:spChg chg="mod">
          <ac:chgData name="Josh Apieczonek" userId="21270cfe7fe5f2f3" providerId="LiveId" clId="{43DEFA8C-D657-41CF-A95F-DC8A60D8421B}" dt="2023-08-22T05:34:31.328" v="243" actId="114"/>
          <ac:spMkLst>
            <pc:docMk/>
            <pc:sldMk cId="302788948" sldId="412"/>
            <ac:spMk id="3" creationId="{F9B8A331-254F-4274-A713-C54A4E5EFB14}"/>
          </ac:spMkLst>
        </pc:spChg>
      </pc:sldChg>
      <pc:sldChg chg="del">
        <pc:chgData name="Josh Apieczonek" userId="21270cfe7fe5f2f3" providerId="LiveId" clId="{43DEFA8C-D657-41CF-A95F-DC8A60D8421B}" dt="2023-08-22T05:09:08.832" v="19" actId="47"/>
        <pc:sldMkLst>
          <pc:docMk/>
          <pc:sldMk cId="2223309302" sldId="415"/>
        </pc:sldMkLst>
      </pc:sldChg>
      <pc:sldChg chg="del">
        <pc:chgData name="Josh Apieczonek" userId="21270cfe7fe5f2f3" providerId="LiveId" clId="{43DEFA8C-D657-41CF-A95F-DC8A60D8421B}" dt="2023-08-22T05:15:31.822" v="33" actId="47"/>
        <pc:sldMkLst>
          <pc:docMk/>
          <pc:sldMk cId="1513331293" sldId="578"/>
        </pc:sldMkLst>
      </pc:sldChg>
      <pc:sldChg chg="del">
        <pc:chgData name="Josh Apieczonek" userId="21270cfe7fe5f2f3" providerId="LiveId" clId="{43DEFA8C-D657-41CF-A95F-DC8A60D8421B}" dt="2023-08-22T05:15:31.822" v="33" actId="47"/>
        <pc:sldMkLst>
          <pc:docMk/>
          <pc:sldMk cId="2199322683" sldId="579"/>
        </pc:sldMkLst>
      </pc:sldChg>
      <pc:sldChg chg="modSp mod ord">
        <pc:chgData name="Josh Apieczonek" userId="21270cfe7fe5f2f3" providerId="LiveId" clId="{43DEFA8C-D657-41CF-A95F-DC8A60D8421B}" dt="2023-08-22T05:24:16.470" v="114" actId="20577"/>
        <pc:sldMkLst>
          <pc:docMk/>
          <pc:sldMk cId="941476628" sldId="580"/>
        </pc:sldMkLst>
        <pc:spChg chg="mod">
          <ac:chgData name="Josh Apieczonek" userId="21270cfe7fe5f2f3" providerId="LiveId" clId="{43DEFA8C-D657-41CF-A95F-DC8A60D8421B}" dt="2023-08-22T05:24:16.470" v="114" actId="20577"/>
          <ac:spMkLst>
            <pc:docMk/>
            <pc:sldMk cId="941476628" sldId="580"/>
            <ac:spMk id="7" creationId="{9FAAE84A-8427-60C1-F782-02A680455302}"/>
          </ac:spMkLst>
        </pc:spChg>
      </pc:sldChg>
      <pc:sldChg chg="modSp mod ord">
        <pc:chgData name="Josh Apieczonek" userId="21270cfe7fe5f2f3" providerId="LiveId" clId="{43DEFA8C-D657-41CF-A95F-DC8A60D8421B}" dt="2023-08-22T05:10:16.425" v="29" actId="114"/>
        <pc:sldMkLst>
          <pc:docMk/>
          <pc:sldMk cId="1171840699" sldId="581"/>
        </pc:sldMkLst>
        <pc:spChg chg="mod">
          <ac:chgData name="Josh Apieczonek" userId="21270cfe7fe5f2f3" providerId="LiveId" clId="{43DEFA8C-D657-41CF-A95F-DC8A60D8421B}" dt="2023-08-22T05:10:16.425" v="29" actId="114"/>
          <ac:spMkLst>
            <pc:docMk/>
            <pc:sldMk cId="1171840699" sldId="581"/>
            <ac:spMk id="7" creationId="{9FAAE84A-8427-60C1-F782-02A680455302}"/>
          </ac:spMkLst>
        </pc:spChg>
      </pc:sldChg>
      <pc:sldChg chg="modSp mod ord">
        <pc:chgData name="Josh Apieczonek" userId="21270cfe7fe5f2f3" providerId="LiveId" clId="{43DEFA8C-D657-41CF-A95F-DC8A60D8421B}" dt="2023-08-22T05:27:57.343" v="151" actId="255"/>
        <pc:sldMkLst>
          <pc:docMk/>
          <pc:sldMk cId="455771346" sldId="583"/>
        </pc:sldMkLst>
        <pc:spChg chg="mod">
          <ac:chgData name="Josh Apieczonek" userId="21270cfe7fe5f2f3" providerId="LiveId" clId="{43DEFA8C-D657-41CF-A95F-DC8A60D8421B}" dt="2023-08-22T05:27:57.343" v="151" actId="255"/>
          <ac:spMkLst>
            <pc:docMk/>
            <pc:sldMk cId="455771346" sldId="583"/>
            <ac:spMk id="7" creationId="{9FAAE84A-8427-60C1-F782-02A680455302}"/>
          </ac:spMkLst>
        </pc:spChg>
      </pc:sldChg>
      <pc:sldChg chg="modSp ord modAnim">
        <pc:chgData name="Josh Apieczonek" userId="21270cfe7fe5f2f3" providerId="LiveId" clId="{43DEFA8C-D657-41CF-A95F-DC8A60D8421B}" dt="2023-08-22T05:32:42.919" v="223"/>
        <pc:sldMkLst>
          <pc:docMk/>
          <pc:sldMk cId="719188297" sldId="584"/>
        </pc:sldMkLst>
        <pc:spChg chg="mod">
          <ac:chgData name="Josh Apieczonek" userId="21270cfe7fe5f2f3" providerId="LiveId" clId="{43DEFA8C-D657-41CF-A95F-DC8A60D8421B}" dt="2023-08-22T05:30:47.517" v="199" actId="20577"/>
          <ac:spMkLst>
            <pc:docMk/>
            <pc:sldMk cId="719188297" sldId="584"/>
            <ac:spMk id="7" creationId="{9FAAE84A-8427-60C1-F782-02A680455302}"/>
          </ac:spMkLst>
        </pc:spChg>
      </pc:sldChg>
      <pc:sldChg chg="modSp mod ord">
        <pc:chgData name="Josh Apieczonek" userId="21270cfe7fe5f2f3" providerId="LiveId" clId="{43DEFA8C-D657-41CF-A95F-DC8A60D8421B}" dt="2023-08-22T05:30:23.231" v="190" actId="20577"/>
        <pc:sldMkLst>
          <pc:docMk/>
          <pc:sldMk cId="1538389645" sldId="586"/>
        </pc:sldMkLst>
        <pc:spChg chg="mod">
          <ac:chgData name="Josh Apieczonek" userId="21270cfe7fe5f2f3" providerId="LiveId" clId="{43DEFA8C-D657-41CF-A95F-DC8A60D8421B}" dt="2023-08-22T05:30:23.231" v="190" actId="20577"/>
          <ac:spMkLst>
            <pc:docMk/>
            <pc:sldMk cId="1538389645" sldId="586"/>
            <ac:spMk id="7" creationId="{9FAAE84A-8427-60C1-F782-02A680455302}"/>
          </ac:spMkLst>
        </pc:spChg>
      </pc:sldChg>
      <pc:sldChg chg="modSp mod ord modAnim">
        <pc:chgData name="Josh Apieczonek" userId="21270cfe7fe5f2f3" providerId="LiveId" clId="{43DEFA8C-D657-41CF-A95F-DC8A60D8421B}" dt="2023-08-22T06:53:50" v="348"/>
        <pc:sldMkLst>
          <pc:docMk/>
          <pc:sldMk cId="4152498257" sldId="588"/>
        </pc:sldMkLst>
        <pc:spChg chg="mod">
          <ac:chgData name="Josh Apieczonek" userId="21270cfe7fe5f2f3" providerId="LiveId" clId="{43DEFA8C-D657-41CF-A95F-DC8A60D8421B}" dt="2023-08-22T06:53:35.681" v="345" actId="20577"/>
          <ac:spMkLst>
            <pc:docMk/>
            <pc:sldMk cId="4152498257" sldId="588"/>
            <ac:spMk id="7" creationId="{9FAAE84A-8427-60C1-F782-02A680455302}"/>
          </ac:spMkLst>
        </pc:spChg>
      </pc:sldChg>
      <pc:sldChg chg="modSp mod ord">
        <pc:chgData name="Josh Apieczonek" userId="21270cfe7fe5f2f3" providerId="LiveId" clId="{43DEFA8C-D657-41CF-A95F-DC8A60D8421B}" dt="2023-08-22T07:00:50.756" v="350"/>
        <pc:sldMkLst>
          <pc:docMk/>
          <pc:sldMk cId="3599917484" sldId="590"/>
        </pc:sldMkLst>
        <pc:spChg chg="mod">
          <ac:chgData name="Josh Apieczonek" userId="21270cfe7fe5f2f3" providerId="LiveId" clId="{43DEFA8C-D657-41CF-A95F-DC8A60D8421B}" dt="2023-08-22T07:00:50.756" v="350"/>
          <ac:spMkLst>
            <pc:docMk/>
            <pc:sldMk cId="3599917484" sldId="590"/>
            <ac:spMk id="7" creationId="{9FAAE84A-8427-60C1-F782-02A680455302}"/>
          </ac:spMkLst>
        </pc:spChg>
      </pc:sldChg>
      <pc:sldChg chg="add del">
        <pc:chgData name="Josh Apieczonek" userId="21270cfe7fe5f2f3" providerId="LiveId" clId="{43DEFA8C-D657-41CF-A95F-DC8A60D8421B}" dt="2023-08-22T05:15:28.055" v="31"/>
        <pc:sldMkLst>
          <pc:docMk/>
          <pc:sldMk cId="1552519853" sldId="592"/>
        </pc:sldMkLst>
      </pc:sldChg>
      <pc:sldChg chg="modSp add mod">
        <pc:chgData name="Josh Apieczonek" userId="21270cfe7fe5f2f3" providerId="LiveId" clId="{43DEFA8C-D657-41CF-A95F-DC8A60D8421B}" dt="2023-08-22T05:16:06.332" v="38" actId="114"/>
        <pc:sldMkLst>
          <pc:docMk/>
          <pc:sldMk cId="2133733725" sldId="592"/>
        </pc:sldMkLst>
        <pc:spChg chg="mod">
          <ac:chgData name="Josh Apieczonek" userId="21270cfe7fe5f2f3" providerId="LiveId" clId="{43DEFA8C-D657-41CF-A95F-DC8A60D8421B}" dt="2023-08-22T05:16:06.332" v="38" actId="114"/>
          <ac:spMkLst>
            <pc:docMk/>
            <pc:sldMk cId="2133733725" sldId="592"/>
            <ac:spMk id="7" creationId="{9FAAE84A-8427-60C1-F782-02A680455302}"/>
          </ac:spMkLst>
        </pc:spChg>
      </pc:sldChg>
      <pc:sldChg chg="delSp del">
        <pc:chgData name="Josh Apieczonek" userId="21270cfe7fe5f2f3" providerId="LiveId" clId="{43DEFA8C-D657-41CF-A95F-DC8A60D8421B}" dt="2023-08-22T05:09:01.652" v="18" actId="47"/>
        <pc:sldMkLst>
          <pc:docMk/>
          <pc:sldMk cId="3618758028" sldId="592"/>
        </pc:sldMkLst>
        <pc:picChg chg="del">
          <ac:chgData name="Josh Apieczonek" userId="21270cfe7fe5f2f3" providerId="LiveId" clId="{43DEFA8C-D657-41CF-A95F-DC8A60D8421B}" dt="2023-08-22T05:07:30.098" v="5" actId="478"/>
          <ac:picMkLst>
            <pc:docMk/>
            <pc:sldMk cId="3618758028" sldId="592"/>
            <ac:picMk id="2050" creationId="{F00C4282-C872-4BF6-E59E-E4B3A08BADE9}"/>
          </ac:picMkLst>
        </pc:picChg>
      </pc:sldChg>
      <pc:sldChg chg="add del setBg">
        <pc:chgData name="Josh Apieczonek" userId="21270cfe7fe5f2f3" providerId="LiveId" clId="{43DEFA8C-D657-41CF-A95F-DC8A60D8421B}" dt="2023-08-22T05:15:28.055" v="31"/>
        <pc:sldMkLst>
          <pc:docMk/>
          <pc:sldMk cId="1741717103" sldId="593"/>
        </pc:sldMkLst>
      </pc:sldChg>
      <pc:sldChg chg="add">
        <pc:chgData name="Josh Apieczonek" userId="21270cfe7fe5f2f3" providerId="LiveId" clId="{43DEFA8C-D657-41CF-A95F-DC8A60D8421B}" dt="2023-08-22T05:15:28.071" v="32"/>
        <pc:sldMkLst>
          <pc:docMk/>
          <pc:sldMk cId="3606428947" sldId="593"/>
        </pc:sldMkLst>
      </pc:sldChg>
      <pc:sldChg chg="add del">
        <pc:chgData name="Josh Apieczonek" userId="21270cfe7fe5f2f3" providerId="LiveId" clId="{43DEFA8C-D657-41CF-A95F-DC8A60D8421B}" dt="2023-08-22T05:16:44.017" v="40"/>
        <pc:sldMkLst>
          <pc:docMk/>
          <pc:sldMk cId="3301257190" sldId="594"/>
        </pc:sldMkLst>
      </pc:sldChg>
      <pc:sldChg chg="modSp add mod modAnim">
        <pc:chgData name="Josh Apieczonek" userId="21270cfe7fe5f2f3" providerId="LiveId" clId="{43DEFA8C-D657-41CF-A95F-DC8A60D8421B}" dt="2023-08-22T05:18:43.578" v="66" actId="6549"/>
        <pc:sldMkLst>
          <pc:docMk/>
          <pc:sldMk cId="3566780960" sldId="594"/>
        </pc:sldMkLst>
        <pc:spChg chg="mod">
          <ac:chgData name="Josh Apieczonek" userId="21270cfe7fe5f2f3" providerId="LiveId" clId="{43DEFA8C-D657-41CF-A95F-DC8A60D8421B}" dt="2023-08-22T05:18:43.578" v="66" actId="6549"/>
          <ac:spMkLst>
            <pc:docMk/>
            <pc:sldMk cId="3566780960" sldId="594"/>
            <ac:spMk id="7" creationId="{9FAAE84A-8427-60C1-F782-02A680455302}"/>
          </ac:spMkLst>
        </pc:spChg>
      </pc:sldChg>
      <pc:sldChg chg="modSp add mod ord">
        <pc:chgData name="Josh Apieczonek" userId="21270cfe7fe5f2f3" providerId="LiveId" clId="{43DEFA8C-D657-41CF-A95F-DC8A60D8421B}" dt="2023-08-22T05:20:30.623" v="80" actId="114"/>
        <pc:sldMkLst>
          <pc:docMk/>
          <pc:sldMk cId="2945387683" sldId="595"/>
        </pc:sldMkLst>
        <pc:spChg chg="mod">
          <ac:chgData name="Josh Apieczonek" userId="21270cfe7fe5f2f3" providerId="LiveId" clId="{43DEFA8C-D657-41CF-A95F-DC8A60D8421B}" dt="2023-08-22T05:20:30.623" v="80" actId="114"/>
          <ac:spMkLst>
            <pc:docMk/>
            <pc:sldMk cId="2945387683" sldId="595"/>
            <ac:spMk id="7" creationId="{9FAAE84A-8427-60C1-F782-02A680455302}"/>
          </ac:spMkLst>
        </pc:spChg>
      </pc:sldChg>
      <pc:sldChg chg="add del">
        <pc:chgData name="Josh Apieczonek" userId="21270cfe7fe5f2f3" providerId="LiveId" clId="{43DEFA8C-D657-41CF-A95F-DC8A60D8421B}" dt="2023-08-22T05:21:01.945" v="82"/>
        <pc:sldMkLst>
          <pc:docMk/>
          <pc:sldMk cId="2588851760" sldId="596"/>
        </pc:sldMkLst>
      </pc:sldChg>
      <pc:sldChg chg="modSp add mod">
        <pc:chgData name="Josh Apieczonek" userId="21270cfe7fe5f2f3" providerId="LiveId" clId="{43DEFA8C-D657-41CF-A95F-DC8A60D8421B}" dt="2023-08-22T05:21:24.836" v="88" actId="114"/>
        <pc:sldMkLst>
          <pc:docMk/>
          <pc:sldMk cId="3884938046" sldId="596"/>
        </pc:sldMkLst>
        <pc:spChg chg="mod">
          <ac:chgData name="Josh Apieczonek" userId="21270cfe7fe5f2f3" providerId="LiveId" clId="{43DEFA8C-D657-41CF-A95F-DC8A60D8421B}" dt="2023-08-22T05:21:24.836" v="88" actId="114"/>
          <ac:spMkLst>
            <pc:docMk/>
            <pc:sldMk cId="3884938046" sldId="596"/>
            <ac:spMk id="7" creationId="{9FAAE84A-8427-60C1-F782-02A680455302}"/>
          </ac:spMkLst>
        </pc:spChg>
      </pc:sldChg>
      <pc:sldChg chg="modSp add mod">
        <pc:chgData name="Josh Apieczonek" userId="21270cfe7fe5f2f3" providerId="LiveId" clId="{43DEFA8C-D657-41CF-A95F-DC8A60D8421B}" dt="2023-08-22T05:31:44.626" v="212" actId="114"/>
        <pc:sldMkLst>
          <pc:docMk/>
          <pc:sldMk cId="737874949" sldId="597"/>
        </pc:sldMkLst>
        <pc:spChg chg="mod">
          <ac:chgData name="Josh Apieczonek" userId="21270cfe7fe5f2f3" providerId="LiveId" clId="{43DEFA8C-D657-41CF-A95F-DC8A60D8421B}" dt="2023-08-22T05:31:44.626" v="212" actId="114"/>
          <ac:spMkLst>
            <pc:docMk/>
            <pc:sldMk cId="737874949" sldId="597"/>
            <ac:spMk id="7" creationId="{9FAAE84A-8427-60C1-F782-02A680455302}"/>
          </ac:spMkLst>
        </pc:spChg>
      </pc:sldChg>
      <pc:sldChg chg="add del">
        <pc:chgData name="Josh Apieczonek" userId="21270cfe7fe5f2f3" providerId="LiveId" clId="{43DEFA8C-D657-41CF-A95F-DC8A60D8421B}" dt="2023-08-22T05:30:59.209" v="201"/>
        <pc:sldMkLst>
          <pc:docMk/>
          <pc:sldMk cId="3790141881" sldId="597"/>
        </pc:sldMkLst>
      </pc:sldChg>
      <pc:sldChg chg="modSp add mod ord modAnim">
        <pc:chgData name="Josh Apieczonek" userId="21270cfe7fe5f2f3" providerId="LiveId" clId="{43DEFA8C-D657-41CF-A95F-DC8A60D8421B}" dt="2023-08-22T05:33:09.839" v="225" actId="20577"/>
        <pc:sldMkLst>
          <pc:docMk/>
          <pc:sldMk cId="3617712937" sldId="598"/>
        </pc:sldMkLst>
        <pc:spChg chg="mod">
          <ac:chgData name="Josh Apieczonek" userId="21270cfe7fe5f2f3" providerId="LiveId" clId="{43DEFA8C-D657-41CF-A95F-DC8A60D8421B}" dt="2023-08-22T05:33:09.839" v="225" actId="20577"/>
          <ac:spMkLst>
            <pc:docMk/>
            <pc:sldMk cId="3617712937" sldId="598"/>
            <ac:spMk id="7" creationId="{9FAAE84A-8427-60C1-F782-02A680455302}"/>
          </ac:spMkLst>
        </pc:spChg>
      </pc:sldChg>
      <pc:sldChg chg="add del">
        <pc:chgData name="Josh Apieczonek" userId="21270cfe7fe5f2f3" providerId="LiveId" clId="{43DEFA8C-D657-41CF-A95F-DC8A60D8421B}" dt="2023-08-22T05:31:55.338" v="214"/>
        <pc:sldMkLst>
          <pc:docMk/>
          <pc:sldMk cId="3939622115" sldId="598"/>
        </pc:sldMkLst>
      </pc:sldChg>
      <pc:sldChg chg="modSp add mod ord">
        <pc:chgData name="Josh Apieczonek" userId="21270cfe7fe5f2f3" providerId="LiveId" clId="{43DEFA8C-D657-41CF-A95F-DC8A60D8421B}" dt="2023-08-22T05:33:50.045" v="234" actId="20577"/>
        <pc:sldMkLst>
          <pc:docMk/>
          <pc:sldMk cId="352166397" sldId="599"/>
        </pc:sldMkLst>
        <pc:spChg chg="mod">
          <ac:chgData name="Josh Apieczonek" userId="21270cfe7fe5f2f3" providerId="LiveId" clId="{43DEFA8C-D657-41CF-A95F-DC8A60D8421B}" dt="2023-08-22T05:33:50.045" v="234" actId="20577"/>
          <ac:spMkLst>
            <pc:docMk/>
            <pc:sldMk cId="352166397" sldId="599"/>
            <ac:spMk id="7" creationId="{9FAAE84A-8427-60C1-F782-02A680455302}"/>
          </ac:spMkLst>
        </pc:spChg>
      </pc:sldChg>
      <pc:sldChg chg="modSp add mod ord">
        <pc:chgData name="Josh Apieczonek" userId="21270cfe7fe5f2f3" providerId="LiveId" clId="{43DEFA8C-D657-41CF-A95F-DC8A60D8421B}" dt="2023-08-22T05:35:11.450" v="251" actId="114"/>
        <pc:sldMkLst>
          <pc:docMk/>
          <pc:sldMk cId="4115185055" sldId="600"/>
        </pc:sldMkLst>
        <pc:spChg chg="mod">
          <ac:chgData name="Josh Apieczonek" userId="21270cfe7fe5f2f3" providerId="LiveId" clId="{43DEFA8C-D657-41CF-A95F-DC8A60D8421B}" dt="2023-08-22T05:35:11.450" v="251" actId="114"/>
          <ac:spMkLst>
            <pc:docMk/>
            <pc:sldMk cId="4115185055" sldId="600"/>
            <ac:spMk id="3" creationId="{F9B8A331-254F-4274-A713-C54A4E5EFB14}"/>
          </ac:spMkLst>
        </pc:spChg>
      </pc:sldChg>
      <pc:sldChg chg="modSp add mod">
        <pc:chgData name="Josh Apieczonek" userId="21270cfe7fe5f2f3" providerId="LiveId" clId="{43DEFA8C-D657-41CF-A95F-DC8A60D8421B}" dt="2023-08-22T05:36:35.639" v="258" actId="255"/>
        <pc:sldMkLst>
          <pc:docMk/>
          <pc:sldMk cId="1318831570" sldId="601"/>
        </pc:sldMkLst>
        <pc:spChg chg="mod">
          <ac:chgData name="Josh Apieczonek" userId="21270cfe7fe5f2f3" providerId="LiveId" clId="{43DEFA8C-D657-41CF-A95F-DC8A60D8421B}" dt="2023-08-22T05:36:35.639" v="258" actId="255"/>
          <ac:spMkLst>
            <pc:docMk/>
            <pc:sldMk cId="1318831570" sldId="601"/>
            <ac:spMk id="3" creationId="{F9B8A331-254F-4274-A713-C54A4E5EFB14}"/>
          </ac:spMkLst>
        </pc:spChg>
      </pc:sldChg>
      <pc:sldChg chg="add del">
        <pc:chgData name="Josh Apieczonek" userId="21270cfe7fe5f2f3" providerId="LiveId" clId="{43DEFA8C-D657-41CF-A95F-DC8A60D8421B}" dt="2023-08-22T05:35:20.711" v="253"/>
        <pc:sldMkLst>
          <pc:docMk/>
          <pc:sldMk cId="3363125065" sldId="601"/>
        </pc:sldMkLst>
      </pc:sldChg>
      <pc:sldChg chg="add">
        <pc:chgData name="Josh Apieczonek" userId="21270cfe7fe5f2f3" providerId="LiveId" clId="{43DEFA8C-D657-41CF-A95F-DC8A60D8421B}" dt="2023-08-22T05:35:20.727" v="254"/>
        <pc:sldMkLst>
          <pc:docMk/>
          <pc:sldMk cId="17768409" sldId="602"/>
        </pc:sldMkLst>
      </pc:sldChg>
      <pc:sldChg chg="add del setBg">
        <pc:chgData name="Josh Apieczonek" userId="21270cfe7fe5f2f3" providerId="LiveId" clId="{43DEFA8C-D657-41CF-A95F-DC8A60D8421B}" dt="2023-08-22T05:35:20.711" v="253"/>
        <pc:sldMkLst>
          <pc:docMk/>
          <pc:sldMk cId="2143687266" sldId="602"/>
        </pc:sldMkLst>
      </pc:sldChg>
      <pc:sldChg chg="add">
        <pc:chgData name="Josh Apieczonek" userId="21270cfe7fe5f2f3" providerId="LiveId" clId="{43DEFA8C-D657-41CF-A95F-DC8A60D8421B}" dt="2023-08-22T05:36:41.051" v="259"/>
        <pc:sldMkLst>
          <pc:docMk/>
          <pc:sldMk cId="1454438510" sldId="603"/>
        </pc:sldMkLst>
      </pc:sldChg>
      <pc:sldChg chg="modSp add mod">
        <pc:chgData name="Josh Apieczonek" userId="21270cfe7fe5f2f3" providerId="LiveId" clId="{43DEFA8C-D657-41CF-A95F-DC8A60D8421B}" dt="2023-08-22T06:22:54.804" v="263" actId="114"/>
        <pc:sldMkLst>
          <pc:docMk/>
          <pc:sldMk cId="1866476472" sldId="604"/>
        </pc:sldMkLst>
        <pc:spChg chg="mod">
          <ac:chgData name="Josh Apieczonek" userId="21270cfe7fe5f2f3" providerId="LiveId" clId="{43DEFA8C-D657-41CF-A95F-DC8A60D8421B}" dt="2023-08-22T06:22:54.804" v="263" actId="114"/>
          <ac:spMkLst>
            <pc:docMk/>
            <pc:sldMk cId="1866476472" sldId="604"/>
            <ac:spMk id="3" creationId="{F9B8A331-254F-4274-A713-C54A4E5EFB14}"/>
          </ac:spMkLst>
        </pc:spChg>
      </pc:sldChg>
      <pc:sldChg chg="add del">
        <pc:chgData name="Josh Apieczonek" userId="21270cfe7fe5f2f3" providerId="LiveId" clId="{43DEFA8C-D657-41CF-A95F-DC8A60D8421B}" dt="2023-08-22T06:23:03.810" v="265"/>
        <pc:sldMkLst>
          <pc:docMk/>
          <pc:sldMk cId="372562853" sldId="605"/>
        </pc:sldMkLst>
      </pc:sldChg>
      <pc:sldChg chg="add">
        <pc:chgData name="Josh Apieczonek" userId="21270cfe7fe5f2f3" providerId="LiveId" clId="{43DEFA8C-D657-41CF-A95F-DC8A60D8421B}" dt="2023-08-22T06:23:03.826" v="266"/>
        <pc:sldMkLst>
          <pc:docMk/>
          <pc:sldMk cId="2242572851" sldId="605"/>
        </pc:sldMkLst>
      </pc:sldChg>
      <pc:sldChg chg="add del setBg">
        <pc:chgData name="Josh Apieczonek" userId="21270cfe7fe5f2f3" providerId="LiveId" clId="{43DEFA8C-D657-41CF-A95F-DC8A60D8421B}" dt="2023-08-22T06:23:03.810" v="265"/>
        <pc:sldMkLst>
          <pc:docMk/>
          <pc:sldMk cId="1158434160" sldId="606"/>
        </pc:sldMkLst>
      </pc:sldChg>
      <pc:sldChg chg="add">
        <pc:chgData name="Josh Apieczonek" userId="21270cfe7fe5f2f3" providerId="LiveId" clId="{43DEFA8C-D657-41CF-A95F-DC8A60D8421B}" dt="2023-08-22T06:23:03.826" v="266"/>
        <pc:sldMkLst>
          <pc:docMk/>
          <pc:sldMk cId="1209247023" sldId="606"/>
        </pc:sldMkLst>
      </pc:sldChg>
      <pc:sldChg chg="modSp add mod">
        <pc:chgData name="Josh Apieczonek" userId="21270cfe7fe5f2f3" providerId="LiveId" clId="{43DEFA8C-D657-41CF-A95F-DC8A60D8421B}" dt="2023-08-22T06:38:05.670" v="328" actId="20577"/>
        <pc:sldMkLst>
          <pc:docMk/>
          <pc:sldMk cId="3942192475" sldId="607"/>
        </pc:sldMkLst>
        <pc:spChg chg="mod">
          <ac:chgData name="Josh Apieczonek" userId="21270cfe7fe5f2f3" providerId="LiveId" clId="{43DEFA8C-D657-41CF-A95F-DC8A60D8421B}" dt="2023-08-22T06:38:05.670" v="328" actId="20577"/>
          <ac:spMkLst>
            <pc:docMk/>
            <pc:sldMk cId="3942192475" sldId="607"/>
            <ac:spMk id="7" creationId="{9FAAE84A-8427-60C1-F782-02A680455302}"/>
          </ac:spMkLst>
        </pc:spChg>
      </pc:sldChg>
      <pc:sldChg chg="add del">
        <pc:chgData name="Josh Apieczonek" userId="21270cfe7fe5f2f3" providerId="LiveId" clId="{43DEFA8C-D657-41CF-A95F-DC8A60D8421B}" dt="2023-08-22T06:36:07.889" v="268"/>
        <pc:sldMkLst>
          <pc:docMk/>
          <pc:sldMk cId="4076757375" sldId="607"/>
        </pc:sldMkLst>
      </pc:sldChg>
      <pc:sldChg chg="add">
        <pc:chgData name="Josh Apieczonek" userId="21270cfe7fe5f2f3" providerId="LiveId" clId="{43DEFA8C-D657-41CF-A95F-DC8A60D8421B}" dt="2023-08-22T06:36:07.905" v="269"/>
        <pc:sldMkLst>
          <pc:docMk/>
          <pc:sldMk cId="3129840902" sldId="608"/>
        </pc:sldMkLst>
      </pc:sldChg>
      <pc:sldChg chg="add del setBg">
        <pc:chgData name="Josh Apieczonek" userId="21270cfe7fe5f2f3" providerId="LiveId" clId="{43DEFA8C-D657-41CF-A95F-DC8A60D8421B}" dt="2023-08-22T06:36:07.889" v="268"/>
        <pc:sldMkLst>
          <pc:docMk/>
          <pc:sldMk cId="3376347033" sldId="608"/>
        </pc:sldMkLst>
      </pc:sldChg>
      <pc:sldChg chg="modSp add del modAnim">
        <pc:chgData name="Josh Apieczonek" userId="21270cfe7fe5f2f3" providerId="LiveId" clId="{43DEFA8C-D657-41CF-A95F-DC8A60D8421B}" dt="2023-08-22T06:55:55.635" v="349" actId="47"/>
        <pc:sldMkLst>
          <pc:docMk/>
          <pc:sldMk cId="3453276781" sldId="609"/>
        </pc:sldMkLst>
        <pc:spChg chg="mod">
          <ac:chgData name="Josh Apieczonek" userId="21270cfe7fe5f2f3" providerId="LiveId" clId="{43DEFA8C-D657-41CF-A95F-DC8A60D8421B}" dt="2023-08-22T06:53:09.329" v="341" actId="20577"/>
          <ac:spMkLst>
            <pc:docMk/>
            <pc:sldMk cId="3453276781" sldId="609"/>
            <ac:spMk id="7" creationId="{9FAAE84A-8427-60C1-F782-02A680455302}"/>
          </ac:spMkLst>
        </pc:spChg>
      </pc:sldChg>
      <pc:sldMasterChg chg="del delSldLayout">
        <pc:chgData name="Josh Apieczonek" userId="21270cfe7fe5f2f3" providerId="LiveId" clId="{43DEFA8C-D657-41CF-A95F-DC8A60D8421B}" dt="2023-08-22T05:15:31.822" v="33" actId="47"/>
        <pc:sldMasterMkLst>
          <pc:docMk/>
          <pc:sldMasterMk cId="3001668413" sldId="2147483699"/>
        </pc:sldMasterMkLst>
        <pc:sldLayoutChg chg="del">
          <pc:chgData name="Josh Apieczonek" userId="21270cfe7fe5f2f3" providerId="LiveId" clId="{43DEFA8C-D657-41CF-A95F-DC8A60D8421B}" dt="2023-08-22T05:15:31.822" v="33" actId="47"/>
          <pc:sldLayoutMkLst>
            <pc:docMk/>
            <pc:sldMasterMk cId="3001668413" sldId="2147483699"/>
            <pc:sldLayoutMk cId="1606383336" sldId="2147483700"/>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43260570" sldId="2147483701"/>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17332299" sldId="2147483702"/>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1548456904" sldId="2147483703"/>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2671375887" sldId="2147483704"/>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2473283618" sldId="2147483705"/>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1140062416" sldId="2147483706"/>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2421153130" sldId="2147483707"/>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2811618636" sldId="2147483708"/>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1916666314" sldId="2147483709"/>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3988362776" sldId="2147483710"/>
          </pc:sldLayoutMkLst>
        </pc:sldLayoutChg>
      </pc:sldMasterChg>
    </pc:docChg>
  </pc:docChgLst>
  <pc:docChgLst>
    <pc:chgData name="Josh Apieczonek" userId="21270cfe7fe5f2f3" providerId="LiveId" clId="{3E130226-5C33-49EC-AFEB-22552C480651}"/>
    <pc:docChg chg="undo custSel addSld delSld modSld sldOrd">
      <pc:chgData name="Josh Apieczonek" userId="21270cfe7fe5f2f3" providerId="LiveId" clId="{3E130226-5C33-49EC-AFEB-22552C480651}" dt="2023-08-20T06:53:18.474" v="1125" actId="403"/>
      <pc:docMkLst>
        <pc:docMk/>
      </pc:docMkLst>
      <pc:sldChg chg="delSp modSp mod ord setBg delAnim">
        <pc:chgData name="Josh Apieczonek" userId="21270cfe7fe5f2f3" providerId="LiveId" clId="{3E130226-5C33-49EC-AFEB-22552C480651}" dt="2023-08-20T06:35:12.527" v="1013" actId="478"/>
        <pc:sldMkLst>
          <pc:docMk/>
          <pc:sldMk cId="362199155" sldId="292"/>
        </pc:sldMkLst>
        <pc:spChg chg="mod">
          <ac:chgData name="Josh Apieczonek" userId="21270cfe7fe5f2f3" providerId="LiveId" clId="{3E130226-5C33-49EC-AFEB-22552C480651}" dt="2023-08-15T14:24:48.076" v="491"/>
          <ac:spMkLst>
            <pc:docMk/>
            <pc:sldMk cId="362199155" sldId="292"/>
            <ac:spMk id="3" creationId="{00000000-0000-0000-0000-000000000000}"/>
          </ac:spMkLst>
        </pc:spChg>
        <pc:spChg chg="del mod">
          <ac:chgData name="Josh Apieczonek" userId="21270cfe7fe5f2f3" providerId="LiveId" clId="{3E130226-5C33-49EC-AFEB-22552C480651}" dt="2023-08-20T06:35:12.527" v="1013" actId="478"/>
          <ac:spMkLst>
            <pc:docMk/>
            <pc:sldMk cId="362199155" sldId="292"/>
            <ac:spMk id="5" creationId="{B52AA8F0-8B19-6E3D-768C-C267EB3932DF}"/>
          </ac:spMkLst>
        </pc:spChg>
      </pc:sldChg>
      <pc:sldChg chg="modSp mod ord">
        <pc:chgData name="Josh Apieczonek" userId="21270cfe7fe5f2f3" providerId="LiveId" clId="{3E130226-5C33-49EC-AFEB-22552C480651}" dt="2023-08-15T14:23:24.755" v="480" actId="14100"/>
        <pc:sldMkLst>
          <pc:docMk/>
          <pc:sldMk cId="1826109371" sldId="298"/>
        </pc:sldMkLst>
        <pc:spChg chg="mod">
          <ac:chgData name="Josh Apieczonek" userId="21270cfe7fe5f2f3" providerId="LiveId" clId="{3E130226-5C33-49EC-AFEB-22552C480651}" dt="2023-08-06T13:32:05.765" v="358" actId="20577"/>
          <ac:spMkLst>
            <pc:docMk/>
            <pc:sldMk cId="1826109371" sldId="298"/>
            <ac:spMk id="3" creationId="{F9B8A331-254F-4274-A713-C54A4E5EFB14}"/>
          </ac:spMkLst>
        </pc:spChg>
        <pc:picChg chg="mod">
          <ac:chgData name="Josh Apieczonek" userId="21270cfe7fe5f2f3" providerId="LiveId" clId="{3E130226-5C33-49EC-AFEB-22552C480651}" dt="2023-08-15T14:23:24.755" v="480" actId="14100"/>
          <ac:picMkLst>
            <pc:docMk/>
            <pc:sldMk cId="1826109371" sldId="298"/>
            <ac:picMk id="4" creationId="{AD40EDB1-997C-4185-AB94-DC9C210DCFA2}"/>
          </ac:picMkLst>
        </pc:picChg>
      </pc:sldChg>
      <pc:sldChg chg="del">
        <pc:chgData name="Josh Apieczonek" userId="21270cfe7fe5f2f3" providerId="LiveId" clId="{3E130226-5C33-49EC-AFEB-22552C480651}" dt="2023-07-10T12:36:39.222" v="59" actId="47"/>
        <pc:sldMkLst>
          <pc:docMk/>
          <pc:sldMk cId="4096150937" sldId="300"/>
        </pc:sldMkLst>
      </pc:sldChg>
      <pc:sldChg chg="addSp delSp modSp ord">
        <pc:chgData name="Josh Apieczonek" userId="21270cfe7fe5f2f3" providerId="LiveId" clId="{3E130226-5C33-49EC-AFEB-22552C480651}" dt="2023-08-19T07:38:58.770" v="745" actId="1076"/>
        <pc:sldMkLst>
          <pc:docMk/>
          <pc:sldMk cId="1461494712" sldId="308"/>
        </pc:sldMkLst>
        <pc:picChg chg="add mod">
          <ac:chgData name="Josh Apieczonek" userId="21270cfe7fe5f2f3" providerId="LiveId" clId="{3E130226-5C33-49EC-AFEB-22552C480651}" dt="2023-08-19T07:38:58.770" v="745" actId="1076"/>
          <ac:picMkLst>
            <pc:docMk/>
            <pc:sldMk cId="1461494712" sldId="308"/>
            <ac:picMk id="2" creationId="{FE81BAFA-5456-2C0D-9BED-D0BF936DB34C}"/>
          </ac:picMkLst>
        </pc:picChg>
        <pc:picChg chg="add del mod">
          <ac:chgData name="Josh Apieczonek" userId="21270cfe7fe5f2f3" providerId="LiveId" clId="{3E130226-5C33-49EC-AFEB-22552C480651}" dt="2023-08-19T07:38:48.561" v="742" actId="478"/>
          <ac:picMkLst>
            <pc:docMk/>
            <pc:sldMk cId="1461494712" sldId="308"/>
            <ac:picMk id="1026" creationId="{980BB3D5-0D0E-BA04-CFB2-116EE83AFD2C}"/>
          </ac:picMkLst>
        </pc:picChg>
      </pc:sldChg>
      <pc:sldChg chg="del">
        <pc:chgData name="Josh Apieczonek" userId="21270cfe7fe5f2f3" providerId="LiveId" clId="{3E130226-5C33-49EC-AFEB-22552C480651}" dt="2023-07-10T12:33:00.445" v="5" actId="47"/>
        <pc:sldMkLst>
          <pc:docMk/>
          <pc:sldMk cId="1969109022" sldId="350"/>
        </pc:sldMkLst>
      </pc:sldChg>
      <pc:sldChg chg="del ord">
        <pc:chgData name="Josh Apieczonek" userId="21270cfe7fe5f2f3" providerId="LiveId" clId="{3E130226-5C33-49EC-AFEB-22552C480651}" dt="2023-08-15T14:23:57.756" v="484" actId="47"/>
        <pc:sldMkLst>
          <pc:docMk/>
          <pc:sldMk cId="3697748694" sldId="358"/>
        </pc:sldMkLst>
      </pc:sldChg>
      <pc:sldChg chg="del">
        <pc:chgData name="Josh Apieczonek" userId="21270cfe7fe5f2f3" providerId="LiveId" clId="{3E130226-5C33-49EC-AFEB-22552C480651}" dt="2023-07-10T12:33:00.445" v="5" actId="47"/>
        <pc:sldMkLst>
          <pc:docMk/>
          <pc:sldMk cId="1903436439" sldId="361"/>
        </pc:sldMkLst>
      </pc:sldChg>
      <pc:sldChg chg="addSp modSp del mod ord">
        <pc:chgData name="Josh Apieczonek" userId="21270cfe7fe5f2f3" providerId="LiveId" clId="{3E130226-5C33-49EC-AFEB-22552C480651}" dt="2023-08-15T14:24:00.380" v="485" actId="47"/>
        <pc:sldMkLst>
          <pc:docMk/>
          <pc:sldMk cId="4246979683" sldId="364"/>
        </pc:sldMkLst>
        <pc:spChg chg="add mod">
          <ac:chgData name="Josh Apieczonek" userId="21270cfe7fe5f2f3" providerId="LiveId" clId="{3E130226-5C33-49EC-AFEB-22552C480651}" dt="2023-08-15T08:40:15.878" v="362" actId="1076"/>
          <ac:spMkLst>
            <pc:docMk/>
            <pc:sldMk cId="4246979683" sldId="364"/>
            <ac:spMk id="2" creationId="{6D26E877-CDFA-389D-188B-70F2194FF460}"/>
          </ac:spMkLst>
        </pc:spChg>
        <pc:picChg chg="add mod modCrop">
          <ac:chgData name="Josh Apieczonek" userId="21270cfe7fe5f2f3" providerId="LiveId" clId="{3E130226-5C33-49EC-AFEB-22552C480651}" dt="2023-07-11T07:42:23.116" v="354" actId="14100"/>
          <ac:picMkLst>
            <pc:docMk/>
            <pc:sldMk cId="4246979683" sldId="364"/>
            <ac:picMk id="3" creationId="{556984FD-5F7E-71DD-1B98-7FBFC674B54E}"/>
          </ac:picMkLst>
        </pc:picChg>
        <pc:picChg chg="add mod ord modCrop">
          <ac:chgData name="Josh Apieczonek" userId="21270cfe7fe5f2f3" providerId="LiveId" clId="{3E130226-5C33-49EC-AFEB-22552C480651}" dt="2023-07-11T07:42:50.531" v="357" actId="166"/>
          <ac:picMkLst>
            <pc:docMk/>
            <pc:sldMk cId="4246979683" sldId="364"/>
            <ac:picMk id="4" creationId="{84942806-E729-155A-18F5-B135C1E9BB7A}"/>
          </ac:picMkLst>
        </pc:picChg>
        <pc:picChg chg="add mod modCrop">
          <ac:chgData name="Josh Apieczonek" userId="21270cfe7fe5f2f3" providerId="LiveId" clId="{3E130226-5C33-49EC-AFEB-22552C480651}" dt="2023-07-11T07:42:09.117" v="353" actId="14100"/>
          <ac:picMkLst>
            <pc:docMk/>
            <pc:sldMk cId="4246979683" sldId="364"/>
            <ac:picMk id="5" creationId="{D90B5F1E-46B9-FBE9-C00C-41345237EBE5}"/>
          </ac:picMkLst>
        </pc:picChg>
      </pc:sldChg>
      <pc:sldChg chg="del">
        <pc:chgData name="Josh Apieczonek" userId="21270cfe7fe5f2f3" providerId="LiveId" clId="{3E130226-5C33-49EC-AFEB-22552C480651}" dt="2023-07-10T12:33:00.445" v="5" actId="47"/>
        <pc:sldMkLst>
          <pc:docMk/>
          <pc:sldMk cId="3562897068" sldId="365"/>
        </pc:sldMkLst>
      </pc:sldChg>
      <pc:sldChg chg="del">
        <pc:chgData name="Josh Apieczonek" userId="21270cfe7fe5f2f3" providerId="LiveId" clId="{3E130226-5C33-49EC-AFEB-22552C480651}" dt="2023-07-10T12:33:00.445" v="5" actId="47"/>
        <pc:sldMkLst>
          <pc:docMk/>
          <pc:sldMk cId="2974314835" sldId="366"/>
        </pc:sldMkLst>
      </pc:sldChg>
      <pc:sldChg chg="del">
        <pc:chgData name="Josh Apieczonek" userId="21270cfe7fe5f2f3" providerId="LiveId" clId="{3E130226-5C33-49EC-AFEB-22552C480651}" dt="2023-07-10T12:32:35.752" v="2" actId="47"/>
        <pc:sldMkLst>
          <pc:docMk/>
          <pc:sldMk cId="278203624" sldId="367"/>
        </pc:sldMkLst>
      </pc:sldChg>
      <pc:sldChg chg="del">
        <pc:chgData name="Josh Apieczonek" userId="21270cfe7fe5f2f3" providerId="LiveId" clId="{3E130226-5C33-49EC-AFEB-22552C480651}" dt="2023-07-10T12:33:00.445" v="5" actId="47"/>
        <pc:sldMkLst>
          <pc:docMk/>
          <pc:sldMk cId="26207261" sldId="369"/>
        </pc:sldMkLst>
      </pc:sldChg>
      <pc:sldChg chg="modSp mod ord setBg">
        <pc:chgData name="Josh Apieczonek" userId="21270cfe7fe5f2f3" providerId="LiveId" clId="{3E130226-5C33-49EC-AFEB-22552C480651}" dt="2023-08-20T06:35:22.861" v="1014"/>
        <pc:sldMkLst>
          <pc:docMk/>
          <pc:sldMk cId="1763803808" sldId="370"/>
        </pc:sldMkLst>
        <pc:spChg chg="mod">
          <ac:chgData name="Josh Apieczonek" userId="21270cfe7fe5f2f3" providerId="LiveId" clId="{3E130226-5C33-49EC-AFEB-22552C480651}" dt="2023-08-20T06:35:22.861" v="1014"/>
          <ac:spMkLst>
            <pc:docMk/>
            <pc:sldMk cId="1763803808" sldId="370"/>
            <ac:spMk id="3" creationId="{F9B8A331-254F-4274-A713-C54A4E5EFB14}"/>
          </ac:spMkLst>
        </pc:spChg>
      </pc:sldChg>
      <pc:sldChg chg="del">
        <pc:chgData name="Josh Apieczonek" userId="21270cfe7fe5f2f3" providerId="LiveId" clId="{3E130226-5C33-49EC-AFEB-22552C480651}" dt="2023-07-10T12:32:35.752" v="2" actId="47"/>
        <pc:sldMkLst>
          <pc:docMk/>
          <pc:sldMk cId="1150113382" sldId="371"/>
        </pc:sldMkLst>
      </pc:sldChg>
      <pc:sldChg chg="del">
        <pc:chgData name="Josh Apieczonek" userId="21270cfe7fe5f2f3" providerId="LiveId" clId="{3E130226-5C33-49EC-AFEB-22552C480651}" dt="2023-07-10T12:32:37.780" v="3" actId="47"/>
        <pc:sldMkLst>
          <pc:docMk/>
          <pc:sldMk cId="217145990" sldId="372"/>
        </pc:sldMkLst>
      </pc:sldChg>
      <pc:sldChg chg="del ord">
        <pc:chgData name="Josh Apieczonek" userId="21270cfe7fe5f2f3" providerId="LiveId" clId="{3E130226-5C33-49EC-AFEB-22552C480651}" dt="2023-08-15T14:23:55.038" v="483" actId="47"/>
        <pc:sldMkLst>
          <pc:docMk/>
          <pc:sldMk cId="2375927161" sldId="373"/>
        </pc:sldMkLst>
      </pc:sldChg>
      <pc:sldChg chg="del">
        <pc:chgData name="Josh Apieczonek" userId="21270cfe7fe5f2f3" providerId="LiveId" clId="{3E130226-5C33-49EC-AFEB-22552C480651}" dt="2023-07-10T12:32:40.556" v="4" actId="47"/>
        <pc:sldMkLst>
          <pc:docMk/>
          <pc:sldMk cId="2613222006" sldId="374"/>
        </pc:sldMkLst>
      </pc:sldChg>
      <pc:sldChg chg="del">
        <pc:chgData name="Josh Apieczonek" userId="21270cfe7fe5f2f3" providerId="LiveId" clId="{3E130226-5C33-49EC-AFEB-22552C480651}" dt="2023-08-15T14:23:35.815" v="481" actId="47"/>
        <pc:sldMkLst>
          <pc:docMk/>
          <pc:sldMk cId="3847212564" sldId="375"/>
        </pc:sldMkLst>
      </pc:sldChg>
      <pc:sldChg chg="del">
        <pc:chgData name="Josh Apieczonek" userId="21270cfe7fe5f2f3" providerId="LiveId" clId="{3E130226-5C33-49EC-AFEB-22552C480651}" dt="2023-07-10T12:33:00.445" v="5" actId="47"/>
        <pc:sldMkLst>
          <pc:docMk/>
          <pc:sldMk cId="1532166712" sldId="376"/>
        </pc:sldMkLst>
      </pc:sldChg>
      <pc:sldChg chg="del">
        <pc:chgData name="Josh Apieczonek" userId="21270cfe7fe5f2f3" providerId="LiveId" clId="{3E130226-5C33-49EC-AFEB-22552C480651}" dt="2023-07-10T12:33:00.445" v="5" actId="47"/>
        <pc:sldMkLst>
          <pc:docMk/>
          <pc:sldMk cId="490153682" sldId="377"/>
        </pc:sldMkLst>
      </pc:sldChg>
      <pc:sldChg chg="del">
        <pc:chgData name="Josh Apieczonek" userId="21270cfe7fe5f2f3" providerId="LiveId" clId="{3E130226-5C33-49EC-AFEB-22552C480651}" dt="2023-07-10T12:33:00.445" v="5" actId="47"/>
        <pc:sldMkLst>
          <pc:docMk/>
          <pc:sldMk cId="3124836174" sldId="378"/>
        </pc:sldMkLst>
      </pc:sldChg>
      <pc:sldChg chg="del">
        <pc:chgData name="Josh Apieczonek" userId="21270cfe7fe5f2f3" providerId="LiveId" clId="{3E130226-5C33-49EC-AFEB-22552C480651}" dt="2023-07-10T12:33:00.445" v="5" actId="47"/>
        <pc:sldMkLst>
          <pc:docMk/>
          <pc:sldMk cId="2815205902" sldId="379"/>
        </pc:sldMkLst>
      </pc:sldChg>
      <pc:sldChg chg="del">
        <pc:chgData name="Josh Apieczonek" userId="21270cfe7fe5f2f3" providerId="LiveId" clId="{3E130226-5C33-49EC-AFEB-22552C480651}" dt="2023-07-10T12:33:00.445" v="5" actId="47"/>
        <pc:sldMkLst>
          <pc:docMk/>
          <pc:sldMk cId="1271311686" sldId="380"/>
        </pc:sldMkLst>
      </pc:sldChg>
      <pc:sldChg chg="del">
        <pc:chgData name="Josh Apieczonek" userId="21270cfe7fe5f2f3" providerId="LiveId" clId="{3E130226-5C33-49EC-AFEB-22552C480651}" dt="2023-07-10T12:33:00.445" v="5" actId="47"/>
        <pc:sldMkLst>
          <pc:docMk/>
          <pc:sldMk cId="3682937652" sldId="381"/>
        </pc:sldMkLst>
      </pc:sldChg>
      <pc:sldChg chg="del">
        <pc:chgData name="Josh Apieczonek" userId="21270cfe7fe5f2f3" providerId="LiveId" clId="{3E130226-5C33-49EC-AFEB-22552C480651}" dt="2023-07-10T12:33:00.445" v="5" actId="47"/>
        <pc:sldMkLst>
          <pc:docMk/>
          <pc:sldMk cId="3848146082" sldId="382"/>
        </pc:sldMkLst>
      </pc:sldChg>
      <pc:sldChg chg="del">
        <pc:chgData name="Josh Apieczonek" userId="21270cfe7fe5f2f3" providerId="LiveId" clId="{3E130226-5C33-49EC-AFEB-22552C480651}" dt="2023-07-10T12:33:00.445" v="5" actId="47"/>
        <pc:sldMkLst>
          <pc:docMk/>
          <pc:sldMk cId="1339447848" sldId="383"/>
        </pc:sldMkLst>
      </pc:sldChg>
      <pc:sldChg chg="del">
        <pc:chgData name="Josh Apieczonek" userId="21270cfe7fe5f2f3" providerId="LiveId" clId="{3E130226-5C33-49EC-AFEB-22552C480651}" dt="2023-07-10T12:33:00.445" v="5" actId="47"/>
        <pc:sldMkLst>
          <pc:docMk/>
          <pc:sldMk cId="2460383655" sldId="384"/>
        </pc:sldMkLst>
      </pc:sldChg>
      <pc:sldChg chg="addSp modSp ord setBg">
        <pc:chgData name="Josh Apieczonek" userId="21270cfe7fe5f2f3" providerId="LiveId" clId="{3E130226-5C33-49EC-AFEB-22552C480651}" dt="2023-08-20T06:35:51.880" v="1018" actId="1076"/>
        <pc:sldMkLst>
          <pc:docMk/>
          <pc:sldMk cId="1253516507" sldId="385"/>
        </pc:sldMkLst>
        <pc:picChg chg="add mod">
          <ac:chgData name="Josh Apieczonek" userId="21270cfe7fe5f2f3" providerId="LiveId" clId="{3E130226-5C33-49EC-AFEB-22552C480651}" dt="2023-08-20T06:35:51.880" v="1018" actId="1076"/>
          <ac:picMkLst>
            <pc:docMk/>
            <pc:sldMk cId="1253516507" sldId="385"/>
            <ac:picMk id="2050" creationId="{51C0EAF7-C28C-E916-63A7-9A3D267A51DF}"/>
          </ac:picMkLst>
        </pc:picChg>
      </pc:sldChg>
      <pc:sldChg chg="del">
        <pc:chgData name="Josh Apieczonek" userId="21270cfe7fe5f2f3" providerId="LiveId" clId="{3E130226-5C33-49EC-AFEB-22552C480651}" dt="2023-07-10T12:33:00.445" v="5" actId="47"/>
        <pc:sldMkLst>
          <pc:docMk/>
          <pc:sldMk cId="1963963045" sldId="386"/>
        </pc:sldMkLst>
      </pc:sldChg>
      <pc:sldChg chg="del">
        <pc:chgData name="Josh Apieczonek" userId="21270cfe7fe5f2f3" providerId="LiveId" clId="{3E130226-5C33-49EC-AFEB-22552C480651}" dt="2023-08-15T14:23:37.470" v="482" actId="47"/>
        <pc:sldMkLst>
          <pc:docMk/>
          <pc:sldMk cId="2631400142" sldId="387"/>
        </pc:sldMkLst>
      </pc:sldChg>
      <pc:sldChg chg="del">
        <pc:chgData name="Josh Apieczonek" userId="21270cfe7fe5f2f3" providerId="LiveId" clId="{3E130226-5C33-49EC-AFEB-22552C480651}" dt="2023-07-10T12:33:00.445" v="5" actId="47"/>
        <pc:sldMkLst>
          <pc:docMk/>
          <pc:sldMk cId="1343379703" sldId="388"/>
        </pc:sldMkLst>
      </pc:sldChg>
      <pc:sldChg chg="addSp delSp modSp add mod setBg modAnim">
        <pc:chgData name="Josh Apieczonek" userId="21270cfe7fe5f2f3" providerId="LiveId" clId="{3E130226-5C33-49EC-AFEB-22552C480651}" dt="2023-08-15T14:22:46.102" v="477" actId="1076"/>
        <pc:sldMkLst>
          <pc:docMk/>
          <pc:sldMk cId="1516923579" sldId="388"/>
        </pc:sldMkLst>
        <pc:spChg chg="mod">
          <ac:chgData name="Josh Apieczonek" userId="21270cfe7fe5f2f3" providerId="LiveId" clId="{3E130226-5C33-49EC-AFEB-22552C480651}" dt="2023-08-15T14:22:46.102" v="477" actId="1076"/>
          <ac:spMkLst>
            <pc:docMk/>
            <pc:sldMk cId="1516923579" sldId="388"/>
            <ac:spMk id="3" creationId="{F9B8A331-254F-4274-A713-C54A4E5EFB14}"/>
          </ac:spMkLst>
        </pc:spChg>
        <pc:grpChg chg="del">
          <ac:chgData name="Josh Apieczonek" userId="21270cfe7fe5f2f3" providerId="LiveId" clId="{3E130226-5C33-49EC-AFEB-22552C480651}" dt="2023-07-10T12:33:51.624" v="7" actId="478"/>
          <ac:grpSpMkLst>
            <pc:docMk/>
            <pc:sldMk cId="1516923579" sldId="388"/>
            <ac:grpSpMk id="6" creationId="{495C5688-1802-2E1D-E842-602CD479D2F5}"/>
          </ac:grpSpMkLst>
        </pc:grpChg>
        <pc:picChg chg="add del mod">
          <ac:chgData name="Josh Apieczonek" userId="21270cfe7fe5f2f3" providerId="LiveId" clId="{3E130226-5C33-49EC-AFEB-22552C480651}" dt="2023-07-10T12:48:17.194" v="104"/>
          <ac:picMkLst>
            <pc:docMk/>
            <pc:sldMk cId="1516923579" sldId="388"/>
            <ac:picMk id="2" creationId="{374FB33F-47F3-A500-1783-A6AAABBA5E08}"/>
          </ac:picMkLst>
        </pc:picChg>
        <pc:picChg chg="add mod">
          <ac:chgData name="Josh Apieczonek" userId="21270cfe7fe5f2f3" providerId="LiveId" clId="{3E130226-5C33-49EC-AFEB-22552C480651}" dt="2023-07-10T12:41:32.815" v="93" actId="14100"/>
          <ac:picMkLst>
            <pc:docMk/>
            <pc:sldMk cId="1516923579" sldId="388"/>
            <ac:picMk id="1026" creationId="{AD769115-52A5-1445-9CDE-368C0F896348}"/>
          </ac:picMkLst>
        </pc:picChg>
      </pc:sldChg>
      <pc:sldChg chg="add del">
        <pc:chgData name="Josh Apieczonek" userId="21270cfe7fe5f2f3" providerId="LiveId" clId="{3E130226-5C33-49EC-AFEB-22552C480651}" dt="2023-07-10T12:39:33.068" v="81"/>
        <pc:sldMkLst>
          <pc:docMk/>
          <pc:sldMk cId="111533851" sldId="389"/>
        </pc:sldMkLst>
      </pc:sldChg>
      <pc:sldChg chg="addSp delSp modSp add del mod">
        <pc:chgData name="Josh Apieczonek" userId="21270cfe7fe5f2f3" providerId="LiveId" clId="{3E130226-5C33-49EC-AFEB-22552C480651}" dt="2023-08-15T08:39:39.914" v="360" actId="47"/>
        <pc:sldMkLst>
          <pc:docMk/>
          <pc:sldMk cId="2223309302" sldId="389"/>
        </pc:sldMkLst>
        <pc:spChg chg="mod">
          <ac:chgData name="Josh Apieczonek" userId="21270cfe7fe5f2f3" providerId="LiveId" clId="{3E130226-5C33-49EC-AFEB-22552C480651}" dt="2023-07-10T12:50:59.166" v="134" actId="20577"/>
          <ac:spMkLst>
            <pc:docMk/>
            <pc:sldMk cId="2223309302" sldId="389"/>
            <ac:spMk id="3" creationId="{F9B8A331-254F-4274-A713-C54A4E5EFB14}"/>
          </ac:spMkLst>
        </pc:spChg>
        <pc:picChg chg="add del mod">
          <ac:chgData name="Josh Apieczonek" userId="21270cfe7fe5f2f3" providerId="LiveId" clId="{3E130226-5C33-49EC-AFEB-22552C480651}" dt="2023-07-10T12:49:07.029" v="113" actId="478"/>
          <ac:picMkLst>
            <pc:docMk/>
            <pc:sldMk cId="2223309302" sldId="389"/>
            <ac:picMk id="2" creationId="{A3B10F73-4D6B-CE20-9745-5A82B9166B8A}"/>
          </ac:picMkLst>
        </pc:picChg>
        <pc:picChg chg="del mod">
          <ac:chgData name="Josh Apieczonek" userId="21270cfe7fe5f2f3" providerId="LiveId" clId="{3E130226-5C33-49EC-AFEB-22552C480651}" dt="2023-07-10T12:49:13.430" v="114" actId="478"/>
          <ac:picMkLst>
            <pc:docMk/>
            <pc:sldMk cId="2223309302" sldId="389"/>
            <ac:picMk id="1026" creationId="{AD769115-52A5-1445-9CDE-368C0F896348}"/>
          </ac:picMkLst>
        </pc:picChg>
        <pc:picChg chg="add mod">
          <ac:chgData name="Josh Apieczonek" userId="21270cfe7fe5f2f3" providerId="LiveId" clId="{3E130226-5C33-49EC-AFEB-22552C480651}" dt="2023-07-10T12:50:49.775" v="120" actId="14100"/>
          <ac:picMkLst>
            <pc:docMk/>
            <pc:sldMk cId="2223309302" sldId="389"/>
            <ac:picMk id="2050" creationId="{BBF665F6-7274-EC1E-C1FA-C4750A42DAAC}"/>
          </ac:picMkLst>
        </pc:picChg>
      </pc:sldChg>
      <pc:sldChg chg="modSp add del">
        <pc:chgData name="Josh Apieczonek" userId="21270cfe7fe5f2f3" providerId="LiveId" clId="{3E130226-5C33-49EC-AFEB-22552C480651}" dt="2023-07-10T12:41:43.984" v="94" actId="47"/>
        <pc:sldMkLst>
          <pc:docMk/>
          <pc:sldMk cId="2506207339" sldId="389"/>
        </pc:sldMkLst>
        <pc:picChg chg="mod">
          <ac:chgData name="Josh Apieczonek" userId="21270cfe7fe5f2f3" providerId="LiveId" clId="{3E130226-5C33-49EC-AFEB-22552C480651}" dt="2023-07-10T12:40:18.507" v="88" actId="14100"/>
          <ac:picMkLst>
            <pc:docMk/>
            <pc:sldMk cId="2506207339" sldId="389"/>
            <ac:picMk id="1026" creationId="{AD769115-52A5-1445-9CDE-368C0F896348}"/>
          </ac:picMkLst>
        </pc:picChg>
      </pc:sldChg>
      <pc:sldChg chg="addSp delSp modSp add mod ord setBg">
        <pc:chgData name="Josh Apieczonek" userId="21270cfe7fe5f2f3" providerId="LiveId" clId="{3E130226-5C33-49EC-AFEB-22552C480651}" dt="2023-08-15T20:40:08.031" v="515" actId="20577"/>
        <pc:sldMkLst>
          <pc:docMk/>
          <pc:sldMk cId="2979984732" sldId="389"/>
        </pc:sldMkLst>
        <pc:spChg chg="del">
          <ac:chgData name="Josh Apieczonek" userId="21270cfe7fe5f2f3" providerId="LiveId" clId="{3E130226-5C33-49EC-AFEB-22552C480651}" dt="2023-08-15T08:42:01.079" v="368" actId="478"/>
          <ac:spMkLst>
            <pc:docMk/>
            <pc:sldMk cId="2979984732" sldId="389"/>
            <ac:spMk id="2" creationId="{6D26E877-CDFA-389D-188B-70F2194FF460}"/>
          </ac:spMkLst>
        </pc:spChg>
        <pc:spChg chg="add mod">
          <ac:chgData name="Josh Apieczonek" userId="21270cfe7fe5f2f3" providerId="LiveId" clId="{3E130226-5C33-49EC-AFEB-22552C480651}" dt="2023-08-15T20:40:08.031" v="515" actId="20577"/>
          <ac:spMkLst>
            <pc:docMk/>
            <pc:sldMk cId="2979984732" sldId="389"/>
            <ac:spMk id="7" creationId="{9FAAE84A-8427-60C1-F782-02A680455302}"/>
          </ac:spMkLst>
        </pc:spChg>
        <pc:picChg chg="del mod">
          <ac:chgData name="Josh Apieczonek" userId="21270cfe7fe5f2f3" providerId="LiveId" clId="{3E130226-5C33-49EC-AFEB-22552C480651}" dt="2023-08-15T08:45:11.078" v="373" actId="478"/>
          <ac:picMkLst>
            <pc:docMk/>
            <pc:sldMk cId="2979984732" sldId="389"/>
            <ac:picMk id="3" creationId="{556984FD-5F7E-71DD-1B98-7FBFC674B54E}"/>
          </ac:picMkLst>
        </pc:picChg>
        <pc:picChg chg="del">
          <ac:chgData name="Josh Apieczonek" userId="21270cfe7fe5f2f3" providerId="LiveId" clId="{3E130226-5C33-49EC-AFEB-22552C480651}" dt="2023-08-15T08:42:04.645" v="369" actId="478"/>
          <ac:picMkLst>
            <pc:docMk/>
            <pc:sldMk cId="2979984732" sldId="389"/>
            <ac:picMk id="4" creationId="{84942806-E729-155A-18F5-B135C1E9BB7A}"/>
          </ac:picMkLst>
        </pc:picChg>
        <pc:picChg chg="del">
          <ac:chgData name="Josh Apieczonek" userId="21270cfe7fe5f2f3" providerId="LiveId" clId="{3E130226-5C33-49EC-AFEB-22552C480651}" dt="2023-08-15T08:42:06.107" v="370" actId="478"/>
          <ac:picMkLst>
            <pc:docMk/>
            <pc:sldMk cId="2979984732" sldId="389"/>
            <ac:picMk id="5" creationId="{D90B5F1E-46B9-FBE9-C00C-41345237EBE5}"/>
          </ac:picMkLst>
        </pc:picChg>
        <pc:picChg chg="add del mod">
          <ac:chgData name="Josh Apieczonek" userId="21270cfe7fe5f2f3" providerId="LiveId" clId="{3E130226-5C33-49EC-AFEB-22552C480651}" dt="2023-08-15T08:54:57.551" v="404" actId="478"/>
          <ac:picMkLst>
            <pc:docMk/>
            <pc:sldMk cId="2979984732" sldId="389"/>
            <ac:picMk id="6" creationId="{5B63E2AA-81DF-15E8-B4F7-30C71820BB17}"/>
          </ac:picMkLst>
        </pc:picChg>
        <pc:picChg chg="add del mod">
          <ac:chgData name="Josh Apieczonek" userId="21270cfe7fe5f2f3" providerId="LiveId" clId="{3E130226-5C33-49EC-AFEB-22552C480651}" dt="2023-08-15T14:21:36.268" v="475" actId="478"/>
          <ac:picMkLst>
            <pc:docMk/>
            <pc:sldMk cId="2979984732" sldId="389"/>
            <ac:picMk id="1026" creationId="{2687EDC8-143D-A762-EE89-FDCFDE6C005A}"/>
          </ac:picMkLst>
        </pc:picChg>
        <pc:picChg chg="add del mod">
          <ac:chgData name="Josh Apieczonek" userId="21270cfe7fe5f2f3" providerId="LiveId" clId="{3E130226-5C33-49EC-AFEB-22552C480651}" dt="2023-08-15T08:55:38.231" v="415" actId="478"/>
          <ac:picMkLst>
            <pc:docMk/>
            <pc:sldMk cId="2979984732" sldId="389"/>
            <ac:picMk id="1028" creationId="{4F830AC4-A393-83E9-59D9-507BBBB5522D}"/>
          </ac:picMkLst>
        </pc:picChg>
      </pc:sldChg>
      <pc:sldChg chg="addSp delSp modSp add del mod">
        <pc:chgData name="Josh Apieczonek" userId="21270cfe7fe5f2f3" providerId="LiveId" clId="{3E130226-5C33-49EC-AFEB-22552C480651}" dt="2023-08-15T08:39:39.914" v="360" actId="47"/>
        <pc:sldMkLst>
          <pc:docMk/>
          <pc:sldMk cId="577961997" sldId="390"/>
        </pc:sldMkLst>
        <pc:spChg chg="mod">
          <ac:chgData name="Josh Apieczonek" userId="21270cfe7fe5f2f3" providerId="LiveId" clId="{3E130226-5C33-49EC-AFEB-22552C480651}" dt="2023-07-10T12:56:37.119" v="281" actId="20577"/>
          <ac:spMkLst>
            <pc:docMk/>
            <pc:sldMk cId="577961997" sldId="390"/>
            <ac:spMk id="3" creationId="{F9B8A331-254F-4274-A713-C54A4E5EFB14}"/>
          </ac:spMkLst>
        </pc:spChg>
        <pc:picChg chg="del">
          <ac:chgData name="Josh Apieczonek" userId="21270cfe7fe5f2f3" providerId="LiveId" clId="{3E130226-5C33-49EC-AFEB-22552C480651}" dt="2023-07-10T12:51:22.179" v="136" actId="478"/>
          <ac:picMkLst>
            <pc:docMk/>
            <pc:sldMk cId="577961997" sldId="390"/>
            <ac:picMk id="2050" creationId="{BBF665F6-7274-EC1E-C1FA-C4750A42DAAC}"/>
          </ac:picMkLst>
        </pc:picChg>
        <pc:picChg chg="add mod">
          <ac:chgData name="Josh Apieczonek" userId="21270cfe7fe5f2f3" providerId="LiveId" clId="{3E130226-5C33-49EC-AFEB-22552C480651}" dt="2023-07-10T12:56:07.943" v="261" actId="1076"/>
          <ac:picMkLst>
            <pc:docMk/>
            <pc:sldMk cId="577961997" sldId="390"/>
            <ac:picMk id="7170" creationId="{A46D58F7-A108-4948-8594-EADEE67463EE}"/>
          </ac:picMkLst>
        </pc:picChg>
        <pc:picChg chg="add">
          <ac:chgData name="Josh Apieczonek" userId="21270cfe7fe5f2f3" providerId="LiveId" clId="{3E130226-5C33-49EC-AFEB-22552C480651}" dt="2023-07-10T13:00:07.930" v="292"/>
          <ac:picMkLst>
            <pc:docMk/>
            <pc:sldMk cId="577961997" sldId="390"/>
            <ac:picMk id="7172" creationId="{49202B61-8B92-9A01-F3D8-7278B9302617}"/>
          </ac:picMkLst>
        </pc:picChg>
      </pc:sldChg>
      <pc:sldChg chg="delSp modSp add mod">
        <pc:chgData name="Josh Apieczonek" userId="21270cfe7fe5f2f3" providerId="LiveId" clId="{3E130226-5C33-49EC-AFEB-22552C480651}" dt="2023-08-17T20:11:48.073" v="715" actId="20577"/>
        <pc:sldMkLst>
          <pc:docMk/>
          <pc:sldMk cId="3261329548" sldId="390"/>
        </pc:sldMkLst>
        <pc:spChg chg="mod">
          <ac:chgData name="Josh Apieczonek" userId="21270cfe7fe5f2f3" providerId="LiveId" clId="{3E130226-5C33-49EC-AFEB-22552C480651}" dt="2023-08-17T20:11:48.073" v="715" actId="20577"/>
          <ac:spMkLst>
            <pc:docMk/>
            <pc:sldMk cId="3261329548" sldId="390"/>
            <ac:spMk id="7" creationId="{9FAAE84A-8427-60C1-F782-02A680455302}"/>
          </ac:spMkLst>
        </pc:spChg>
        <pc:picChg chg="del">
          <ac:chgData name="Josh Apieczonek" userId="21270cfe7fe5f2f3" providerId="LiveId" clId="{3E130226-5C33-49EC-AFEB-22552C480651}" dt="2023-08-15T14:21:39.419" v="476" actId="478"/>
          <ac:picMkLst>
            <pc:docMk/>
            <pc:sldMk cId="3261329548" sldId="390"/>
            <ac:picMk id="1026" creationId="{2687EDC8-143D-A762-EE89-FDCFDE6C005A}"/>
          </ac:picMkLst>
        </pc:picChg>
      </pc:sldChg>
      <pc:sldChg chg="add ord">
        <pc:chgData name="Josh Apieczonek" userId="21270cfe7fe5f2f3" providerId="LiveId" clId="{3E130226-5C33-49EC-AFEB-22552C480651}" dt="2023-08-19T16:48:55.460" v="840"/>
        <pc:sldMkLst>
          <pc:docMk/>
          <pc:sldMk cId="1350251235" sldId="391"/>
        </pc:sldMkLst>
      </pc:sldChg>
      <pc:sldChg chg="addSp modSp add del mod">
        <pc:chgData name="Josh Apieczonek" userId="21270cfe7fe5f2f3" providerId="LiveId" clId="{3E130226-5C33-49EC-AFEB-22552C480651}" dt="2023-08-15T08:39:39.914" v="360" actId="47"/>
        <pc:sldMkLst>
          <pc:docMk/>
          <pc:sldMk cId="2169199660" sldId="391"/>
        </pc:sldMkLst>
        <pc:spChg chg="mod">
          <ac:chgData name="Josh Apieczonek" userId="21270cfe7fe5f2f3" providerId="LiveId" clId="{3E130226-5C33-49EC-AFEB-22552C480651}" dt="2023-07-10T12:51:59.207" v="202" actId="20577"/>
          <ac:spMkLst>
            <pc:docMk/>
            <pc:sldMk cId="2169199660" sldId="391"/>
            <ac:spMk id="3" creationId="{F9B8A331-254F-4274-A713-C54A4E5EFB14}"/>
          </ac:spMkLst>
        </pc:spChg>
        <pc:picChg chg="add mod">
          <ac:chgData name="Josh Apieczonek" userId="21270cfe7fe5f2f3" providerId="LiveId" clId="{3E130226-5C33-49EC-AFEB-22552C480651}" dt="2023-07-10T12:58:39.562" v="291" actId="14100"/>
          <ac:picMkLst>
            <pc:docMk/>
            <pc:sldMk cId="2169199660" sldId="391"/>
            <ac:picMk id="6146" creationId="{F8831B56-8047-642A-F6D3-1120529EF251}"/>
          </ac:picMkLst>
        </pc:picChg>
      </pc:sldChg>
      <pc:sldChg chg="add del setBg">
        <pc:chgData name="Josh Apieczonek" userId="21270cfe7fe5f2f3" providerId="LiveId" clId="{3E130226-5C33-49EC-AFEB-22552C480651}" dt="2023-08-15T14:25:37.263" v="494"/>
        <pc:sldMkLst>
          <pc:docMk/>
          <pc:sldMk cId="3969019077" sldId="391"/>
        </pc:sldMkLst>
      </pc:sldChg>
      <pc:sldChg chg="addSp modSp add del mod">
        <pc:chgData name="Josh Apieczonek" userId="21270cfe7fe5f2f3" providerId="LiveId" clId="{3E130226-5C33-49EC-AFEB-22552C480651}" dt="2023-08-15T08:39:39.914" v="360" actId="47"/>
        <pc:sldMkLst>
          <pc:docMk/>
          <pc:sldMk cId="489031864" sldId="392"/>
        </pc:sldMkLst>
        <pc:spChg chg="mod">
          <ac:chgData name="Josh Apieczonek" userId="21270cfe7fe5f2f3" providerId="LiveId" clId="{3E130226-5C33-49EC-AFEB-22552C480651}" dt="2023-07-10T13:04:56.359" v="301" actId="20577"/>
          <ac:spMkLst>
            <pc:docMk/>
            <pc:sldMk cId="489031864" sldId="392"/>
            <ac:spMk id="3" creationId="{F9B8A331-254F-4274-A713-C54A4E5EFB14}"/>
          </ac:spMkLst>
        </pc:spChg>
        <pc:picChg chg="add mod">
          <ac:chgData name="Josh Apieczonek" userId="21270cfe7fe5f2f3" providerId="LiveId" clId="{3E130226-5C33-49EC-AFEB-22552C480651}" dt="2023-07-10T13:04:42.162" v="297" actId="14100"/>
          <ac:picMkLst>
            <pc:docMk/>
            <pc:sldMk cId="489031864" sldId="392"/>
            <ac:picMk id="5122" creationId="{7C95F722-CE0F-6281-E73E-211E72CA4CBD}"/>
          </ac:picMkLst>
        </pc:picChg>
      </pc:sldChg>
      <pc:sldChg chg="add del setBg">
        <pc:chgData name="Josh Apieczonek" userId="21270cfe7fe5f2f3" providerId="LiveId" clId="{3E130226-5C33-49EC-AFEB-22552C480651}" dt="2023-08-15T14:26:10.438" v="501"/>
        <pc:sldMkLst>
          <pc:docMk/>
          <pc:sldMk cId="1226500351" sldId="392"/>
        </pc:sldMkLst>
      </pc:sldChg>
      <pc:sldChg chg="add">
        <pc:chgData name="Josh Apieczonek" userId="21270cfe7fe5f2f3" providerId="LiveId" clId="{3E130226-5C33-49EC-AFEB-22552C480651}" dt="2023-08-15T14:26:10.465" v="502"/>
        <pc:sldMkLst>
          <pc:docMk/>
          <pc:sldMk cId="4266145956" sldId="392"/>
        </pc:sldMkLst>
      </pc:sldChg>
      <pc:sldChg chg="add del">
        <pc:chgData name="Josh Apieczonek" userId="21270cfe7fe5f2f3" providerId="LiveId" clId="{3E130226-5C33-49EC-AFEB-22552C480651}" dt="2023-08-15T14:26:10.438" v="501"/>
        <pc:sldMkLst>
          <pc:docMk/>
          <pc:sldMk cId="210087074" sldId="393"/>
        </pc:sldMkLst>
      </pc:sldChg>
      <pc:sldChg chg="modSp add mod">
        <pc:chgData name="Josh Apieczonek" userId="21270cfe7fe5f2f3" providerId="LiveId" clId="{3E130226-5C33-49EC-AFEB-22552C480651}" dt="2023-08-19T16:30:50.851" v="784" actId="114"/>
        <pc:sldMkLst>
          <pc:docMk/>
          <pc:sldMk cId="1616801030" sldId="393"/>
        </pc:sldMkLst>
        <pc:spChg chg="mod">
          <ac:chgData name="Josh Apieczonek" userId="21270cfe7fe5f2f3" providerId="LiveId" clId="{3E130226-5C33-49EC-AFEB-22552C480651}" dt="2023-08-19T16:30:50.851" v="784" actId="114"/>
          <ac:spMkLst>
            <pc:docMk/>
            <pc:sldMk cId="1616801030" sldId="393"/>
            <ac:spMk id="7" creationId="{9FAAE84A-8427-60C1-F782-02A680455302}"/>
          </ac:spMkLst>
        </pc:spChg>
      </pc:sldChg>
      <pc:sldChg chg="addSp modSp add del mod">
        <pc:chgData name="Josh Apieczonek" userId="21270cfe7fe5f2f3" providerId="LiveId" clId="{3E130226-5C33-49EC-AFEB-22552C480651}" dt="2023-08-15T08:39:39.914" v="360" actId="47"/>
        <pc:sldMkLst>
          <pc:docMk/>
          <pc:sldMk cId="2909533201" sldId="393"/>
        </pc:sldMkLst>
        <pc:spChg chg="mod">
          <ac:chgData name="Josh Apieczonek" userId="21270cfe7fe5f2f3" providerId="LiveId" clId="{3E130226-5C33-49EC-AFEB-22552C480651}" dt="2023-07-10T13:08:05.059" v="325" actId="1076"/>
          <ac:spMkLst>
            <pc:docMk/>
            <pc:sldMk cId="2909533201" sldId="393"/>
            <ac:spMk id="3" creationId="{F9B8A331-254F-4274-A713-C54A4E5EFB14}"/>
          </ac:spMkLst>
        </pc:spChg>
        <pc:picChg chg="add mod">
          <ac:chgData name="Josh Apieczonek" userId="21270cfe7fe5f2f3" providerId="LiveId" clId="{3E130226-5C33-49EC-AFEB-22552C480651}" dt="2023-07-10T13:07:35.590" v="320" actId="14100"/>
          <ac:picMkLst>
            <pc:docMk/>
            <pc:sldMk cId="2909533201" sldId="393"/>
            <ac:picMk id="2" creationId="{DFA2ED0B-6746-7A9A-6A65-E77A9156B6D1}"/>
          </ac:picMkLst>
        </pc:picChg>
        <pc:picChg chg="add mod">
          <ac:chgData name="Josh Apieczonek" userId="21270cfe7fe5f2f3" providerId="LiveId" clId="{3E130226-5C33-49EC-AFEB-22552C480651}" dt="2023-07-10T13:08:29.045" v="327" actId="1076"/>
          <ac:picMkLst>
            <pc:docMk/>
            <pc:sldMk cId="2909533201" sldId="393"/>
            <ac:picMk id="4098" creationId="{B563BE05-1731-B60F-7DBE-B9B29E7A82FD}"/>
          </ac:picMkLst>
        </pc:picChg>
      </pc:sldChg>
      <pc:sldChg chg="add del setBg">
        <pc:chgData name="Josh Apieczonek" userId="21270cfe7fe5f2f3" providerId="LiveId" clId="{3E130226-5C33-49EC-AFEB-22552C480651}" dt="2023-08-15T20:40:39.195" v="517"/>
        <pc:sldMkLst>
          <pc:docMk/>
          <pc:sldMk cId="750850816" sldId="394"/>
        </pc:sldMkLst>
      </pc:sldChg>
      <pc:sldChg chg="add ord">
        <pc:chgData name="Josh Apieczonek" userId="21270cfe7fe5f2f3" providerId="LiveId" clId="{3E130226-5C33-49EC-AFEB-22552C480651}" dt="2023-08-15T20:41:31.718" v="520"/>
        <pc:sldMkLst>
          <pc:docMk/>
          <pc:sldMk cId="2884383981" sldId="394"/>
        </pc:sldMkLst>
      </pc:sldChg>
      <pc:sldChg chg="addSp modSp add mod ord">
        <pc:chgData name="Josh Apieczonek" userId="21270cfe7fe5f2f3" providerId="LiveId" clId="{3E130226-5C33-49EC-AFEB-22552C480651}" dt="2023-08-20T05:28:14.431" v="957" actId="404"/>
        <pc:sldMkLst>
          <pc:docMk/>
          <pc:sldMk cId="151330199" sldId="395"/>
        </pc:sldMkLst>
        <pc:spChg chg="add mod">
          <ac:chgData name="Josh Apieczonek" userId="21270cfe7fe5f2f3" providerId="LiveId" clId="{3E130226-5C33-49EC-AFEB-22552C480651}" dt="2023-08-20T05:27:01.046" v="933" actId="1076"/>
          <ac:spMkLst>
            <pc:docMk/>
            <pc:sldMk cId="151330199" sldId="395"/>
            <ac:spMk id="2" creationId="{0E0825AF-FDDA-17EB-CBA8-2D711DBE218C}"/>
          </ac:spMkLst>
        </pc:spChg>
        <pc:spChg chg="add mod">
          <ac:chgData name="Josh Apieczonek" userId="21270cfe7fe5f2f3" providerId="LiveId" clId="{3E130226-5C33-49EC-AFEB-22552C480651}" dt="2023-08-20T05:26:58.207" v="932" actId="1076"/>
          <ac:spMkLst>
            <pc:docMk/>
            <pc:sldMk cId="151330199" sldId="395"/>
            <ac:spMk id="3" creationId="{E58C8630-7456-3A9A-E78F-806DE4AD06EE}"/>
          </ac:spMkLst>
        </pc:spChg>
        <pc:spChg chg="add mod">
          <ac:chgData name="Josh Apieczonek" userId="21270cfe7fe5f2f3" providerId="LiveId" clId="{3E130226-5C33-49EC-AFEB-22552C480651}" dt="2023-08-20T05:28:14.431" v="957" actId="404"/>
          <ac:spMkLst>
            <pc:docMk/>
            <pc:sldMk cId="151330199" sldId="395"/>
            <ac:spMk id="4" creationId="{D3FA96D0-7E7D-E592-1EE4-641818F58DC1}"/>
          </ac:spMkLst>
        </pc:spChg>
        <pc:spChg chg="mod">
          <ac:chgData name="Josh Apieczonek" userId="21270cfe7fe5f2f3" providerId="LiveId" clId="{3E130226-5C33-49EC-AFEB-22552C480651}" dt="2023-08-20T05:28:10.309" v="956" actId="404"/>
          <ac:spMkLst>
            <pc:docMk/>
            <pc:sldMk cId="151330199" sldId="395"/>
            <ac:spMk id="7" creationId="{9FAAE84A-8427-60C1-F782-02A680455302}"/>
          </ac:spMkLst>
        </pc:spChg>
      </pc:sldChg>
      <pc:sldChg chg="add del">
        <pc:chgData name="Josh Apieczonek" userId="21270cfe7fe5f2f3" providerId="LiveId" clId="{3E130226-5C33-49EC-AFEB-22552C480651}" dt="2023-08-15T20:40:39.195" v="517"/>
        <pc:sldMkLst>
          <pc:docMk/>
          <pc:sldMk cId="2610347219" sldId="395"/>
        </pc:sldMkLst>
      </pc:sldChg>
      <pc:sldChg chg="add del">
        <pc:chgData name="Josh Apieczonek" userId="21270cfe7fe5f2f3" providerId="LiveId" clId="{3E130226-5C33-49EC-AFEB-22552C480651}" dt="2023-08-15T21:11:18.740" v="714" actId="47"/>
        <pc:sldMkLst>
          <pc:docMk/>
          <pc:sldMk cId="2103057472" sldId="396"/>
        </pc:sldMkLst>
      </pc:sldChg>
      <pc:sldChg chg="addSp modSp add mod">
        <pc:chgData name="Josh Apieczonek" userId="21270cfe7fe5f2f3" providerId="LiveId" clId="{3E130226-5C33-49EC-AFEB-22552C480651}" dt="2023-08-19T16:40:02.198" v="801" actId="14100"/>
        <pc:sldMkLst>
          <pc:docMk/>
          <pc:sldMk cId="1607635182" sldId="397"/>
        </pc:sldMkLst>
        <pc:spChg chg="add mod">
          <ac:chgData name="Josh Apieczonek" userId="21270cfe7fe5f2f3" providerId="LiveId" clId="{3E130226-5C33-49EC-AFEB-22552C480651}" dt="2023-08-19T16:40:02.198" v="801" actId="14100"/>
          <ac:spMkLst>
            <pc:docMk/>
            <pc:sldMk cId="1607635182" sldId="397"/>
            <ac:spMk id="2" creationId="{01E256E0-2314-A0F5-78BF-467D26780A12}"/>
          </ac:spMkLst>
        </pc:spChg>
        <pc:spChg chg="mod">
          <ac:chgData name="Josh Apieczonek" userId="21270cfe7fe5f2f3" providerId="LiveId" clId="{3E130226-5C33-49EC-AFEB-22552C480651}" dt="2023-08-19T16:38:37.264" v="787" actId="13926"/>
          <ac:spMkLst>
            <pc:docMk/>
            <pc:sldMk cId="1607635182" sldId="397"/>
            <ac:spMk id="7" creationId="{9FAAE84A-8427-60C1-F782-02A680455302}"/>
          </ac:spMkLst>
        </pc:spChg>
      </pc:sldChg>
      <pc:sldChg chg="addSp modSp add mod">
        <pc:chgData name="Josh Apieczonek" userId="21270cfe7fe5f2f3" providerId="LiveId" clId="{3E130226-5C33-49EC-AFEB-22552C480651}" dt="2023-08-19T16:41:31.640" v="810" actId="14100"/>
        <pc:sldMkLst>
          <pc:docMk/>
          <pc:sldMk cId="1676795174" sldId="398"/>
        </pc:sldMkLst>
        <pc:spChg chg="add mod">
          <ac:chgData name="Josh Apieczonek" userId="21270cfe7fe5f2f3" providerId="LiveId" clId="{3E130226-5C33-49EC-AFEB-22552C480651}" dt="2023-08-19T16:41:31.640" v="810" actId="14100"/>
          <ac:spMkLst>
            <pc:docMk/>
            <pc:sldMk cId="1676795174" sldId="398"/>
            <ac:spMk id="2" creationId="{5556C8F3-43C2-055C-528A-03D577F19652}"/>
          </ac:spMkLst>
        </pc:spChg>
        <pc:spChg chg="mod">
          <ac:chgData name="Josh Apieczonek" userId="21270cfe7fe5f2f3" providerId="LiveId" clId="{3E130226-5C33-49EC-AFEB-22552C480651}" dt="2023-08-19T16:40:59.620" v="806" actId="13926"/>
          <ac:spMkLst>
            <pc:docMk/>
            <pc:sldMk cId="1676795174" sldId="398"/>
            <ac:spMk id="7" creationId="{9FAAE84A-8427-60C1-F782-02A680455302}"/>
          </ac:spMkLst>
        </pc:spChg>
      </pc:sldChg>
      <pc:sldChg chg="addSp modSp add mod">
        <pc:chgData name="Josh Apieczonek" userId="21270cfe7fe5f2f3" providerId="LiveId" clId="{3E130226-5C33-49EC-AFEB-22552C480651}" dt="2023-08-19T16:42:34.103" v="816" actId="14100"/>
        <pc:sldMkLst>
          <pc:docMk/>
          <pc:sldMk cId="4255028065" sldId="399"/>
        </pc:sldMkLst>
        <pc:spChg chg="add mod">
          <ac:chgData name="Josh Apieczonek" userId="21270cfe7fe5f2f3" providerId="LiveId" clId="{3E130226-5C33-49EC-AFEB-22552C480651}" dt="2023-08-19T16:42:34.103" v="816" actId="14100"/>
          <ac:spMkLst>
            <pc:docMk/>
            <pc:sldMk cId="4255028065" sldId="399"/>
            <ac:spMk id="2" creationId="{98B97F39-8B35-52B2-5550-222A0B6580E6}"/>
          </ac:spMkLst>
        </pc:spChg>
        <pc:spChg chg="mod">
          <ac:chgData name="Josh Apieczonek" userId="21270cfe7fe5f2f3" providerId="LiveId" clId="{3E130226-5C33-49EC-AFEB-22552C480651}" dt="2023-08-19T16:42:11.452" v="812" actId="13926"/>
          <ac:spMkLst>
            <pc:docMk/>
            <pc:sldMk cId="4255028065" sldId="399"/>
            <ac:spMk id="7" creationId="{9FAAE84A-8427-60C1-F782-02A680455302}"/>
          </ac:spMkLst>
        </pc:spChg>
      </pc:sldChg>
      <pc:sldChg chg="add del">
        <pc:chgData name="Josh Apieczonek" userId="21270cfe7fe5f2f3" providerId="LiveId" clId="{3E130226-5C33-49EC-AFEB-22552C480651}" dt="2023-08-19T07:25:55.637" v="720"/>
        <pc:sldMkLst>
          <pc:docMk/>
          <pc:sldMk cId="327327104" sldId="400"/>
        </pc:sldMkLst>
      </pc:sldChg>
      <pc:sldChg chg="add">
        <pc:chgData name="Josh Apieczonek" userId="21270cfe7fe5f2f3" providerId="LiveId" clId="{3E130226-5C33-49EC-AFEB-22552C480651}" dt="2023-08-19T07:25:55.642" v="721"/>
        <pc:sldMkLst>
          <pc:docMk/>
          <pc:sldMk cId="345105522" sldId="400"/>
        </pc:sldMkLst>
      </pc:sldChg>
      <pc:sldChg chg="add del setBg">
        <pc:chgData name="Josh Apieczonek" userId="21270cfe7fe5f2f3" providerId="LiveId" clId="{3E130226-5C33-49EC-AFEB-22552C480651}" dt="2023-08-19T07:25:59.863" v="723"/>
        <pc:sldMkLst>
          <pc:docMk/>
          <pc:sldMk cId="3203969209" sldId="401"/>
        </pc:sldMkLst>
      </pc:sldChg>
      <pc:sldChg chg="add">
        <pc:chgData name="Josh Apieczonek" userId="21270cfe7fe5f2f3" providerId="LiveId" clId="{3E130226-5C33-49EC-AFEB-22552C480651}" dt="2023-08-19T07:25:59.867" v="724"/>
        <pc:sldMkLst>
          <pc:docMk/>
          <pc:sldMk cId="3669974525" sldId="401"/>
        </pc:sldMkLst>
      </pc:sldChg>
      <pc:sldChg chg="add del setBg">
        <pc:chgData name="Josh Apieczonek" userId="21270cfe7fe5f2f3" providerId="LiveId" clId="{3E130226-5C33-49EC-AFEB-22552C480651}" dt="2023-08-19T07:38:28.764" v="733"/>
        <pc:sldMkLst>
          <pc:docMk/>
          <pc:sldMk cId="492180736" sldId="402"/>
        </pc:sldMkLst>
      </pc:sldChg>
      <pc:sldChg chg="delSp modSp add ord">
        <pc:chgData name="Josh Apieczonek" userId="21270cfe7fe5f2f3" providerId="LiveId" clId="{3E130226-5C33-49EC-AFEB-22552C480651}" dt="2023-08-19T07:38:46.751" v="740"/>
        <pc:sldMkLst>
          <pc:docMk/>
          <pc:sldMk cId="2818526189" sldId="402"/>
        </pc:sldMkLst>
        <pc:picChg chg="del">
          <ac:chgData name="Josh Apieczonek" userId="21270cfe7fe5f2f3" providerId="LiveId" clId="{3E130226-5C33-49EC-AFEB-22552C480651}" dt="2023-08-19T07:38:31.792" v="735" actId="478"/>
          <ac:picMkLst>
            <pc:docMk/>
            <pc:sldMk cId="2818526189" sldId="402"/>
            <ac:picMk id="2" creationId="{FE81BAFA-5456-2C0D-9BED-D0BF936DB34C}"/>
          </ac:picMkLst>
        </pc:picChg>
        <pc:picChg chg="mod">
          <ac:chgData name="Josh Apieczonek" userId="21270cfe7fe5f2f3" providerId="LiveId" clId="{3E130226-5C33-49EC-AFEB-22552C480651}" dt="2023-08-19T07:38:43.421" v="738" actId="1076"/>
          <ac:picMkLst>
            <pc:docMk/>
            <pc:sldMk cId="2818526189" sldId="402"/>
            <ac:picMk id="1026" creationId="{980BB3D5-0D0E-BA04-CFB2-116EE83AFD2C}"/>
          </ac:picMkLst>
        </pc:picChg>
      </pc:sldChg>
      <pc:sldChg chg="add">
        <pc:chgData name="Josh Apieczonek" userId="21270cfe7fe5f2f3" providerId="LiveId" clId="{3E130226-5C33-49EC-AFEB-22552C480651}" dt="2023-08-19T07:39:08.403" v="748"/>
        <pc:sldMkLst>
          <pc:docMk/>
          <pc:sldMk cId="3482319419" sldId="403"/>
        </pc:sldMkLst>
      </pc:sldChg>
      <pc:sldChg chg="add del setBg">
        <pc:chgData name="Josh Apieczonek" userId="21270cfe7fe5f2f3" providerId="LiveId" clId="{3E130226-5C33-49EC-AFEB-22552C480651}" dt="2023-08-19T07:39:08.400" v="747"/>
        <pc:sldMkLst>
          <pc:docMk/>
          <pc:sldMk cId="3652454847" sldId="403"/>
        </pc:sldMkLst>
      </pc:sldChg>
      <pc:sldChg chg="add del">
        <pc:chgData name="Josh Apieczonek" userId="21270cfe7fe5f2f3" providerId="LiveId" clId="{3E130226-5C33-49EC-AFEB-22552C480651}" dt="2023-08-19T16:42:42.767" v="818"/>
        <pc:sldMkLst>
          <pc:docMk/>
          <pc:sldMk cId="1855361055" sldId="404"/>
        </pc:sldMkLst>
      </pc:sldChg>
      <pc:sldChg chg="modSp add mod">
        <pc:chgData name="Josh Apieczonek" userId="21270cfe7fe5f2f3" providerId="LiveId" clId="{3E130226-5C33-49EC-AFEB-22552C480651}" dt="2023-08-19T16:43:58.453" v="834" actId="14100"/>
        <pc:sldMkLst>
          <pc:docMk/>
          <pc:sldMk cId="3764858182" sldId="404"/>
        </pc:sldMkLst>
        <pc:spChg chg="mod">
          <ac:chgData name="Josh Apieczonek" userId="21270cfe7fe5f2f3" providerId="LiveId" clId="{3E130226-5C33-49EC-AFEB-22552C480651}" dt="2023-08-19T16:43:58.453" v="834" actId="14100"/>
          <ac:spMkLst>
            <pc:docMk/>
            <pc:sldMk cId="3764858182" sldId="404"/>
            <ac:spMk id="2" creationId="{98B97F39-8B35-52B2-5550-222A0B6580E6}"/>
          </ac:spMkLst>
        </pc:spChg>
        <pc:spChg chg="mod">
          <ac:chgData name="Josh Apieczonek" userId="21270cfe7fe5f2f3" providerId="LiveId" clId="{3E130226-5C33-49EC-AFEB-22552C480651}" dt="2023-08-19T16:43:11.276" v="823" actId="13926"/>
          <ac:spMkLst>
            <pc:docMk/>
            <pc:sldMk cId="3764858182" sldId="404"/>
            <ac:spMk id="7" creationId="{9FAAE84A-8427-60C1-F782-02A680455302}"/>
          </ac:spMkLst>
        </pc:spChg>
      </pc:sldChg>
      <pc:sldChg chg="add">
        <pc:chgData name="Josh Apieczonek" userId="21270cfe7fe5f2f3" providerId="LiveId" clId="{3E130226-5C33-49EC-AFEB-22552C480651}" dt="2023-08-19T16:49:34.411" v="853"/>
        <pc:sldMkLst>
          <pc:docMk/>
          <pc:sldMk cId="787140033" sldId="405"/>
        </pc:sldMkLst>
      </pc:sldChg>
      <pc:sldChg chg="add del setBg">
        <pc:chgData name="Josh Apieczonek" userId="21270cfe7fe5f2f3" providerId="LiveId" clId="{3E130226-5C33-49EC-AFEB-22552C480651}" dt="2023-08-19T16:49:34.401" v="852"/>
        <pc:sldMkLst>
          <pc:docMk/>
          <pc:sldMk cId="3759374951" sldId="405"/>
        </pc:sldMkLst>
      </pc:sldChg>
      <pc:sldChg chg="modSp add mod">
        <pc:chgData name="Josh Apieczonek" userId="21270cfe7fe5f2f3" providerId="LiveId" clId="{3E130226-5C33-49EC-AFEB-22552C480651}" dt="2023-08-19T16:50:19.114" v="855" actId="6549"/>
        <pc:sldMkLst>
          <pc:docMk/>
          <pc:sldMk cId="2517514808" sldId="406"/>
        </pc:sldMkLst>
        <pc:spChg chg="mod">
          <ac:chgData name="Josh Apieczonek" userId="21270cfe7fe5f2f3" providerId="LiveId" clId="{3E130226-5C33-49EC-AFEB-22552C480651}" dt="2023-08-19T16:50:19.114" v="855" actId="6549"/>
          <ac:spMkLst>
            <pc:docMk/>
            <pc:sldMk cId="2517514808" sldId="406"/>
            <ac:spMk id="7" creationId="{9FAAE84A-8427-60C1-F782-02A680455302}"/>
          </ac:spMkLst>
        </pc:spChg>
      </pc:sldChg>
      <pc:sldChg chg="modSp add mod">
        <pc:chgData name="Josh Apieczonek" userId="21270cfe7fe5f2f3" providerId="LiveId" clId="{3E130226-5C33-49EC-AFEB-22552C480651}" dt="2023-08-20T06:53:18.474" v="1125" actId="403"/>
        <pc:sldMkLst>
          <pc:docMk/>
          <pc:sldMk cId="715227547" sldId="407"/>
        </pc:sldMkLst>
        <pc:spChg chg="mod">
          <ac:chgData name="Josh Apieczonek" userId="21270cfe7fe5f2f3" providerId="LiveId" clId="{3E130226-5C33-49EC-AFEB-22552C480651}" dt="2023-08-20T06:53:18.474" v="1125" actId="403"/>
          <ac:spMkLst>
            <pc:docMk/>
            <pc:sldMk cId="715227547" sldId="407"/>
            <ac:spMk id="7" creationId="{9FAAE84A-8427-60C1-F782-02A680455302}"/>
          </ac:spMkLst>
        </pc:spChg>
      </pc:sldChg>
      <pc:sldChg chg="add del setBg">
        <pc:chgData name="Josh Apieczonek" userId="21270cfe7fe5f2f3" providerId="LiveId" clId="{3E130226-5C33-49EC-AFEB-22552C480651}" dt="2023-08-20T05:14:31.116" v="862"/>
        <pc:sldMkLst>
          <pc:docMk/>
          <pc:sldMk cId="3087940287" sldId="408"/>
        </pc:sldMkLst>
      </pc:sldChg>
      <pc:sldChg chg="add">
        <pc:chgData name="Josh Apieczonek" userId="21270cfe7fe5f2f3" providerId="LiveId" clId="{3E130226-5C33-49EC-AFEB-22552C480651}" dt="2023-08-20T05:14:31.131" v="863"/>
        <pc:sldMkLst>
          <pc:docMk/>
          <pc:sldMk cId="3089665680" sldId="408"/>
        </pc:sldMkLst>
      </pc:sldChg>
      <pc:sldChg chg="modSp add mod modAnim">
        <pc:chgData name="Josh Apieczonek" userId="21270cfe7fe5f2f3" providerId="LiveId" clId="{3E130226-5C33-49EC-AFEB-22552C480651}" dt="2023-08-20T06:34:07.623" v="1008"/>
        <pc:sldMkLst>
          <pc:docMk/>
          <pc:sldMk cId="569143922" sldId="409"/>
        </pc:sldMkLst>
        <pc:spChg chg="mod">
          <ac:chgData name="Josh Apieczonek" userId="21270cfe7fe5f2f3" providerId="LiveId" clId="{3E130226-5C33-49EC-AFEB-22552C480651}" dt="2023-08-20T06:33:45.439" v="1007" actId="20577"/>
          <ac:spMkLst>
            <pc:docMk/>
            <pc:sldMk cId="569143922" sldId="409"/>
            <ac:spMk id="7" creationId="{9FAAE84A-8427-60C1-F782-02A680455302}"/>
          </ac:spMkLst>
        </pc:spChg>
      </pc:sldChg>
      <pc:sldChg chg="add del">
        <pc:chgData name="Josh Apieczonek" userId="21270cfe7fe5f2f3" providerId="LiveId" clId="{3E130226-5C33-49EC-AFEB-22552C480651}" dt="2023-08-20T06:32:33.950" v="959"/>
        <pc:sldMkLst>
          <pc:docMk/>
          <pc:sldMk cId="3060117785" sldId="409"/>
        </pc:sldMkLst>
      </pc:sldChg>
      <pc:sldChg chg="add">
        <pc:chgData name="Josh Apieczonek" userId="21270cfe7fe5f2f3" providerId="LiveId" clId="{3E130226-5C33-49EC-AFEB-22552C480651}" dt="2023-08-20T06:34:39.288" v="1011"/>
        <pc:sldMkLst>
          <pc:docMk/>
          <pc:sldMk cId="1152004226" sldId="410"/>
        </pc:sldMkLst>
      </pc:sldChg>
      <pc:sldChg chg="add del setBg">
        <pc:chgData name="Josh Apieczonek" userId="21270cfe7fe5f2f3" providerId="LiveId" clId="{3E130226-5C33-49EC-AFEB-22552C480651}" dt="2023-08-20T06:34:39.265" v="1010"/>
        <pc:sldMkLst>
          <pc:docMk/>
          <pc:sldMk cId="2915024326" sldId="410"/>
        </pc:sldMkLst>
      </pc:sldChg>
      <pc:sldChg chg="add">
        <pc:chgData name="Josh Apieczonek" userId="21270cfe7fe5f2f3" providerId="LiveId" clId="{3E130226-5C33-49EC-AFEB-22552C480651}" dt="2023-08-20T06:43:57.861" v="1021"/>
        <pc:sldMkLst>
          <pc:docMk/>
          <pc:sldMk cId="463728500" sldId="411"/>
        </pc:sldMkLst>
      </pc:sldChg>
      <pc:sldChg chg="add del setBg">
        <pc:chgData name="Josh Apieczonek" userId="21270cfe7fe5f2f3" providerId="LiveId" clId="{3E130226-5C33-49EC-AFEB-22552C480651}" dt="2023-08-20T06:43:57.854" v="1020"/>
        <pc:sldMkLst>
          <pc:docMk/>
          <pc:sldMk cId="2559515268" sldId="411"/>
        </pc:sldMkLst>
      </pc:sldChg>
      <pc:sldChg chg="modSp add mod ord setBg">
        <pc:chgData name="Josh Apieczonek" userId="21270cfe7fe5f2f3" providerId="LiveId" clId="{3E130226-5C33-49EC-AFEB-22552C480651}" dt="2023-08-20T06:47:07.382" v="1098" actId="20577"/>
        <pc:sldMkLst>
          <pc:docMk/>
          <pc:sldMk cId="302788948" sldId="412"/>
        </pc:sldMkLst>
        <pc:spChg chg="mod">
          <ac:chgData name="Josh Apieczonek" userId="21270cfe7fe5f2f3" providerId="LiveId" clId="{3E130226-5C33-49EC-AFEB-22552C480651}" dt="2023-08-20T06:47:07.382" v="1098" actId="20577"/>
          <ac:spMkLst>
            <pc:docMk/>
            <pc:sldMk cId="302788948" sldId="412"/>
            <ac:spMk id="3" creationId="{F9B8A331-254F-4274-A713-C54A4E5EFB14}"/>
          </ac:spMkLst>
        </pc:spChg>
      </pc:sldChg>
      <pc:sldChg chg="add del">
        <pc:chgData name="Josh Apieczonek" userId="21270cfe7fe5f2f3" providerId="LiveId" clId="{3E130226-5C33-49EC-AFEB-22552C480651}" dt="2023-08-20T06:45:08.313" v="1026"/>
        <pc:sldMkLst>
          <pc:docMk/>
          <pc:sldMk cId="550073301" sldId="413"/>
        </pc:sldMkLst>
      </pc:sldChg>
      <pc:sldChg chg="modSp add mod">
        <pc:chgData name="Josh Apieczonek" userId="21270cfe7fe5f2f3" providerId="LiveId" clId="{3E130226-5C33-49EC-AFEB-22552C480651}" dt="2023-08-20T06:46:49.141" v="1085" actId="20577"/>
        <pc:sldMkLst>
          <pc:docMk/>
          <pc:sldMk cId="1972911702" sldId="413"/>
        </pc:sldMkLst>
        <pc:spChg chg="mod">
          <ac:chgData name="Josh Apieczonek" userId="21270cfe7fe5f2f3" providerId="LiveId" clId="{3E130226-5C33-49EC-AFEB-22552C480651}" dt="2023-08-20T06:46:49.141" v="1085" actId="20577"/>
          <ac:spMkLst>
            <pc:docMk/>
            <pc:sldMk cId="1972911702" sldId="413"/>
            <ac:spMk id="3" creationId="{F9B8A331-254F-4274-A713-C54A4E5EFB14}"/>
          </ac:spMkLst>
        </pc:spChg>
      </pc:sldChg>
      <pc:sldChg chg="add">
        <pc:chgData name="Josh Apieczonek" userId="21270cfe7fe5f2f3" providerId="LiveId" clId="{3E130226-5C33-49EC-AFEB-22552C480651}" dt="2023-08-20T06:45:08.333" v="1027"/>
        <pc:sldMkLst>
          <pc:docMk/>
          <pc:sldMk cId="1199705148" sldId="414"/>
        </pc:sldMkLst>
      </pc:sldChg>
      <pc:sldChg chg="add del setBg">
        <pc:chgData name="Josh Apieczonek" userId="21270cfe7fe5f2f3" providerId="LiveId" clId="{3E130226-5C33-49EC-AFEB-22552C480651}" dt="2023-08-20T06:45:08.313" v="1026"/>
        <pc:sldMkLst>
          <pc:docMk/>
          <pc:sldMk cId="3014695743" sldId="414"/>
        </pc:sldMkLst>
      </pc:sldChg>
      <pc:sldChg chg="del">
        <pc:chgData name="Josh Apieczonek" userId="21270cfe7fe5f2f3" providerId="LiveId" clId="{3E130226-5C33-49EC-AFEB-22552C480651}" dt="2023-07-10T12:33:00.445" v="5" actId="47"/>
        <pc:sldMkLst>
          <pc:docMk/>
          <pc:sldMk cId="649460935" sldId="550"/>
        </pc:sldMkLst>
      </pc:sldChg>
      <pc:sldChg chg="del">
        <pc:chgData name="Josh Apieczonek" userId="21270cfe7fe5f2f3" providerId="LiveId" clId="{3E130226-5C33-49EC-AFEB-22552C480651}" dt="2023-07-10T12:33:00.445" v="5" actId="47"/>
        <pc:sldMkLst>
          <pc:docMk/>
          <pc:sldMk cId="4113182759" sldId="551"/>
        </pc:sldMkLst>
      </pc:sldChg>
      <pc:sldChg chg="del">
        <pc:chgData name="Josh Apieczonek" userId="21270cfe7fe5f2f3" providerId="LiveId" clId="{3E130226-5C33-49EC-AFEB-22552C480651}" dt="2023-07-10T12:33:00.445" v="5" actId="47"/>
        <pc:sldMkLst>
          <pc:docMk/>
          <pc:sldMk cId="1793582230" sldId="552"/>
        </pc:sldMkLst>
      </pc:sldChg>
      <pc:sldChg chg="del">
        <pc:chgData name="Josh Apieczonek" userId="21270cfe7fe5f2f3" providerId="LiveId" clId="{3E130226-5C33-49EC-AFEB-22552C480651}" dt="2023-07-10T12:33:00.445" v="5" actId="47"/>
        <pc:sldMkLst>
          <pc:docMk/>
          <pc:sldMk cId="2210312658" sldId="553"/>
        </pc:sldMkLst>
      </pc:sldChg>
    </pc:docChg>
  </pc:docChgLst>
  <pc:docChgLst>
    <pc:chgData name="Josh Apieczonek" userId="21270cfe7fe5f2f3" providerId="LiveId" clId="{51DEE666-85E9-40DD-915E-4BA179AA1E86}"/>
    <pc:docChg chg="undo custSel addSld delSld modSld sldOrd">
      <pc:chgData name="Josh Apieczonek" userId="21270cfe7fe5f2f3" providerId="LiveId" clId="{51DEE666-85E9-40DD-915E-4BA179AA1E86}" dt="2023-08-21T07:04:24.801" v="443" actId="14100"/>
      <pc:docMkLst>
        <pc:docMk/>
      </pc:docMkLst>
      <pc:sldChg chg="ord modAnim">
        <pc:chgData name="Josh Apieczonek" userId="21270cfe7fe5f2f3" providerId="LiveId" clId="{51DEE666-85E9-40DD-915E-4BA179AA1E86}" dt="2023-08-21T06:55:54.796" v="428"/>
        <pc:sldMkLst>
          <pc:docMk/>
          <pc:sldMk cId="362199155" sldId="292"/>
        </pc:sldMkLst>
      </pc:sldChg>
      <pc:sldChg chg="ord">
        <pc:chgData name="Josh Apieczonek" userId="21270cfe7fe5f2f3" providerId="LiveId" clId="{51DEE666-85E9-40DD-915E-4BA179AA1E86}" dt="2023-08-21T06:57:34.324" v="433"/>
        <pc:sldMkLst>
          <pc:docMk/>
          <pc:sldMk cId="1826109371" sldId="298"/>
        </pc:sldMkLst>
      </pc:sldChg>
      <pc:sldChg chg="del ord">
        <pc:chgData name="Josh Apieczonek" userId="21270cfe7fe5f2f3" providerId="LiveId" clId="{51DEE666-85E9-40DD-915E-4BA179AA1E86}" dt="2023-08-21T05:23:36.322" v="137" actId="47"/>
        <pc:sldMkLst>
          <pc:docMk/>
          <pc:sldMk cId="1461494712" sldId="308"/>
        </pc:sldMkLst>
      </pc:sldChg>
      <pc:sldChg chg="del">
        <pc:chgData name="Josh Apieczonek" userId="21270cfe7fe5f2f3" providerId="LiveId" clId="{51DEE666-85E9-40DD-915E-4BA179AA1E86}" dt="2023-08-21T06:16:54.117" v="198" actId="47"/>
        <pc:sldMkLst>
          <pc:docMk/>
          <pc:sldMk cId="1763803808" sldId="370"/>
        </pc:sldMkLst>
      </pc:sldChg>
      <pc:sldChg chg="del">
        <pc:chgData name="Josh Apieczonek" userId="21270cfe7fe5f2f3" providerId="LiveId" clId="{51DEE666-85E9-40DD-915E-4BA179AA1E86}" dt="2023-08-21T06:20:18.318" v="243" actId="47"/>
        <pc:sldMkLst>
          <pc:docMk/>
          <pc:sldMk cId="1253516507" sldId="385"/>
        </pc:sldMkLst>
      </pc:sldChg>
      <pc:sldChg chg="addSp delSp del">
        <pc:chgData name="Josh Apieczonek" userId="21270cfe7fe5f2f3" providerId="LiveId" clId="{51DEE666-85E9-40DD-915E-4BA179AA1E86}" dt="2023-08-20T21:02:49.707" v="3" actId="47"/>
        <pc:sldMkLst>
          <pc:docMk/>
          <pc:sldMk cId="1516923579" sldId="388"/>
        </pc:sldMkLst>
        <pc:picChg chg="add del">
          <ac:chgData name="Josh Apieczonek" userId="21270cfe7fe5f2f3" providerId="LiveId" clId="{51DEE666-85E9-40DD-915E-4BA179AA1E86}" dt="2023-08-20T21:02:40.708" v="1" actId="478"/>
          <ac:picMkLst>
            <pc:docMk/>
            <pc:sldMk cId="1516923579" sldId="388"/>
            <ac:picMk id="1026" creationId="{AD769115-52A5-1445-9CDE-368C0F896348}"/>
          </ac:picMkLst>
        </pc:picChg>
      </pc:sldChg>
      <pc:sldChg chg="modSp mod ord">
        <pc:chgData name="Josh Apieczonek" userId="21270cfe7fe5f2f3" providerId="LiveId" clId="{51DEE666-85E9-40DD-915E-4BA179AA1E86}" dt="2023-08-21T05:22:18.788" v="134" actId="20577"/>
        <pc:sldMkLst>
          <pc:docMk/>
          <pc:sldMk cId="2979984732" sldId="389"/>
        </pc:sldMkLst>
        <pc:spChg chg="mod">
          <ac:chgData name="Josh Apieczonek" userId="21270cfe7fe5f2f3" providerId="LiveId" clId="{51DEE666-85E9-40DD-915E-4BA179AA1E86}" dt="2023-08-21T05:22:18.788" v="134" actId="20577"/>
          <ac:spMkLst>
            <pc:docMk/>
            <pc:sldMk cId="2979984732" sldId="389"/>
            <ac:spMk id="7" creationId="{9FAAE84A-8427-60C1-F782-02A680455302}"/>
          </ac:spMkLst>
        </pc:spChg>
      </pc:sldChg>
      <pc:sldChg chg="modSp del mod ord modAnim">
        <pc:chgData name="Josh Apieczonek" userId="21270cfe7fe5f2f3" providerId="LiveId" clId="{51DEE666-85E9-40DD-915E-4BA179AA1E86}" dt="2023-08-21T06:57:28.068" v="431" actId="47"/>
        <pc:sldMkLst>
          <pc:docMk/>
          <pc:sldMk cId="3261329548" sldId="390"/>
        </pc:sldMkLst>
        <pc:spChg chg="mod">
          <ac:chgData name="Josh Apieczonek" userId="21270cfe7fe5f2f3" providerId="LiveId" clId="{51DEE666-85E9-40DD-915E-4BA179AA1E86}" dt="2023-08-20T21:12:10.268" v="77" actId="20577"/>
          <ac:spMkLst>
            <pc:docMk/>
            <pc:sldMk cId="3261329548" sldId="390"/>
            <ac:spMk id="7" creationId="{9FAAE84A-8427-60C1-F782-02A680455302}"/>
          </ac:spMkLst>
        </pc:spChg>
      </pc:sldChg>
      <pc:sldChg chg="ord">
        <pc:chgData name="Josh Apieczonek" userId="21270cfe7fe5f2f3" providerId="LiveId" clId="{51DEE666-85E9-40DD-915E-4BA179AA1E86}" dt="2023-08-21T06:54:32.653" v="422"/>
        <pc:sldMkLst>
          <pc:docMk/>
          <pc:sldMk cId="1350251235" sldId="391"/>
        </pc:sldMkLst>
      </pc:sldChg>
      <pc:sldChg chg="del">
        <pc:chgData name="Josh Apieczonek" userId="21270cfe7fe5f2f3" providerId="LiveId" clId="{51DEE666-85E9-40DD-915E-4BA179AA1E86}" dt="2023-08-20T21:08:51.255" v="44" actId="47"/>
        <pc:sldMkLst>
          <pc:docMk/>
          <pc:sldMk cId="1616801030" sldId="393"/>
        </pc:sldMkLst>
      </pc:sldChg>
      <pc:sldChg chg="del">
        <pc:chgData name="Josh Apieczonek" userId="21270cfe7fe5f2f3" providerId="LiveId" clId="{51DEE666-85E9-40DD-915E-4BA179AA1E86}" dt="2023-08-21T06:53:22.329" v="412" actId="47"/>
        <pc:sldMkLst>
          <pc:docMk/>
          <pc:sldMk cId="151330199" sldId="395"/>
        </pc:sldMkLst>
      </pc:sldChg>
      <pc:sldChg chg="del">
        <pc:chgData name="Josh Apieczonek" userId="21270cfe7fe5f2f3" providerId="LiveId" clId="{51DEE666-85E9-40DD-915E-4BA179AA1E86}" dt="2023-08-20T21:12:27.603" v="79" actId="47"/>
        <pc:sldMkLst>
          <pc:docMk/>
          <pc:sldMk cId="1607635182" sldId="397"/>
        </pc:sldMkLst>
      </pc:sldChg>
      <pc:sldChg chg="del">
        <pc:chgData name="Josh Apieczonek" userId="21270cfe7fe5f2f3" providerId="LiveId" clId="{51DEE666-85E9-40DD-915E-4BA179AA1E86}" dt="2023-08-20T21:12:27.603" v="79" actId="47"/>
        <pc:sldMkLst>
          <pc:docMk/>
          <pc:sldMk cId="1676795174" sldId="398"/>
        </pc:sldMkLst>
      </pc:sldChg>
      <pc:sldChg chg="del">
        <pc:chgData name="Josh Apieczonek" userId="21270cfe7fe5f2f3" providerId="LiveId" clId="{51DEE666-85E9-40DD-915E-4BA179AA1E86}" dt="2023-08-20T21:12:27.603" v="79" actId="47"/>
        <pc:sldMkLst>
          <pc:docMk/>
          <pc:sldMk cId="4255028065" sldId="399"/>
        </pc:sldMkLst>
      </pc:sldChg>
      <pc:sldChg chg="delSp del mod">
        <pc:chgData name="Josh Apieczonek" userId="21270cfe7fe5f2f3" providerId="LiveId" clId="{51DEE666-85E9-40DD-915E-4BA179AA1E86}" dt="2023-08-20T21:06:18.884" v="37" actId="47"/>
        <pc:sldMkLst>
          <pc:docMk/>
          <pc:sldMk cId="345105522" sldId="400"/>
        </pc:sldMkLst>
        <pc:spChg chg="del">
          <ac:chgData name="Josh Apieczonek" userId="21270cfe7fe5f2f3" providerId="LiveId" clId="{51DEE666-85E9-40DD-915E-4BA179AA1E86}" dt="2023-08-20T21:06:09.375" v="33" actId="478"/>
          <ac:spMkLst>
            <pc:docMk/>
            <pc:sldMk cId="345105522" sldId="400"/>
            <ac:spMk id="3" creationId="{F9B8A331-254F-4274-A713-C54A4E5EFB14}"/>
          </ac:spMkLst>
        </pc:spChg>
        <pc:picChg chg="del">
          <ac:chgData name="Josh Apieczonek" userId="21270cfe7fe5f2f3" providerId="LiveId" clId="{51DEE666-85E9-40DD-915E-4BA179AA1E86}" dt="2023-08-20T21:06:04.837" v="32" actId="478"/>
          <ac:picMkLst>
            <pc:docMk/>
            <pc:sldMk cId="345105522" sldId="400"/>
            <ac:picMk id="1026" creationId="{AD769115-52A5-1445-9CDE-368C0F896348}"/>
          </ac:picMkLst>
        </pc:picChg>
      </pc:sldChg>
      <pc:sldChg chg="addSp delSp modSp">
        <pc:chgData name="Josh Apieczonek" userId="21270cfe7fe5f2f3" providerId="LiveId" clId="{51DEE666-85E9-40DD-915E-4BA179AA1E86}" dt="2023-08-21T05:18:34.940" v="83" actId="732"/>
        <pc:sldMkLst>
          <pc:docMk/>
          <pc:sldMk cId="2818526189" sldId="402"/>
        </pc:sldMkLst>
        <pc:picChg chg="add mod">
          <ac:chgData name="Josh Apieczonek" userId="21270cfe7fe5f2f3" providerId="LiveId" clId="{51DEE666-85E9-40DD-915E-4BA179AA1E86}" dt="2023-08-21T05:18:34.940" v="83" actId="732"/>
          <ac:picMkLst>
            <pc:docMk/>
            <pc:sldMk cId="2818526189" sldId="402"/>
            <ac:picMk id="2" creationId="{A4A8322B-58D0-1C80-6854-A27A9620F92D}"/>
          </ac:picMkLst>
        </pc:picChg>
        <pc:picChg chg="del">
          <ac:chgData name="Josh Apieczonek" userId="21270cfe7fe5f2f3" providerId="LiveId" clId="{51DEE666-85E9-40DD-915E-4BA179AA1E86}" dt="2023-08-21T05:18:13.681" v="80" actId="478"/>
          <ac:picMkLst>
            <pc:docMk/>
            <pc:sldMk cId="2818526189" sldId="402"/>
            <ac:picMk id="1026" creationId="{980BB3D5-0D0E-BA04-CFB2-116EE83AFD2C}"/>
          </ac:picMkLst>
        </pc:picChg>
      </pc:sldChg>
      <pc:sldChg chg="del">
        <pc:chgData name="Josh Apieczonek" userId="21270cfe7fe5f2f3" providerId="LiveId" clId="{51DEE666-85E9-40DD-915E-4BA179AA1E86}" dt="2023-08-20T21:12:27.603" v="79" actId="47"/>
        <pc:sldMkLst>
          <pc:docMk/>
          <pc:sldMk cId="3764858182" sldId="404"/>
        </pc:sldMkLst>
      </pc:sldChg>
      <pc:sldChg chg="modSp mod ord">
        <pc:chgData name="Josh Apieczonek" userId="21270cfe7fe5f2f3" providerId="LiveId" clId="{51DEE666-85E9-40DD-915E-4BA179AA1E86}" dt="2023-08-21T06:53:53.673" v="414"/>
        <pc:sldMkLst>
          <pc:docMk/>
          <pc:sldMk cId="2517514808" sldId="406"/>
        </pc:sldMkLst>
        <pc:spChg chg="mod">
          <ac:chgData name="Josh Apieczonek" userId="21270cfe7fe5f2f3" providerId="LiveId" clId="{51DEE666-85E9-40DD-915E-4BA179AA1E86}" dt="2023-08-21T05:29:07.956" v="158" actId="20577"/>
          <ac:spMkLst>
            <pc:docMk/>
            <pc:sldMk cId="2517514808" sldId="406"/>
            <ac:spMk id="7" creationId="{9FAAE84A-8427-60C1-F782-02A680455302}"/>
          </ac:spMkLst>
        </pc:spChg>
      </pc:sldChg>
      <pc:sldChg chg="modSp mod ord">
        <pc:chgData name="Josh Apieczonek" userId="21270cfe7fe5f2f3" providerId="LiveId" clId="{51DEE666-85E9-40DD-915E-4BA179AA1E86}" dt="2023-08-21T06:49:14.901" v="370" actId="20577"/>
        <pc:sldMkLst>
          <pc:docMk/>
          <pc:sldMk cId="715227547" sldId="407"/>
        </pc:sldMkLst>
        <pc:spChg chg="mod">
          <ac:chgData name="Josh Apieczonek" userId="21270cfe7fe5f2f3" providerId="LiveId" clId="{51DEE666-85E9-40DD-915E-4BA179AA1E86}" dt="2023-08-21T06:49:14.901" v="370" actId="20577"/>
          <ac:spMkLst>
            <pc:docMk/>
            <pc:sldMk cId="715227547" sldId="407"/>
            <ac:spMk id="7" creationId="{9FAAE84A-8427-60C1-F782-02A680455302}"/>
          </ac:spMkLst>
        </pc:spChg>
      </pc:sldChg>
      <pc:sldChg chg="ord">
        <pc:chgData name="Josh Apieczonek" userId="21270cfe7fe5f2f3" providerId="LiveId" clId="{51DEE666-85E9-40DD-915E-4BA179AA1E86}" dt="2023-08-21T06:49:27.087" v="375"/>
        <pc:sldMkLst>
          <pc:docMk/>
          <pc:sldMk cId="3089665680" sldId="408"/>
        </pc:sldMkLst>
      </pc:sldChg>
      <pc:sldChg chg="del ord">
        <pc:chgData name="Josh Apieczonek" userId="21270cfe7fe5f2f3" providerId="LiveId" clId="{51DEE666-85E9-40DD-915E-4BA179AA1E86}" dt="2023-08-21T06:21:48.810" v="261" actId="47"/>
        <pc:sldMkLst>
          <pc:docMk/>
          <pc:sldMk cId="569143922" sldId="409"/>
        </pc:sldMkLst>
      </pc:sldChg>
      <pc:sldChg chg="modSp mod ord modAnim">
        <pc:chgData name="Josh Apieczonek" userId="21270cfe7fe5f2f3" providerId="LiveId" clId="{51DEE666-85E9-40DD-915E-4BA179AA1E86}" dt="2023-08-21T06:57:38.460" v="435"/>
        <pc:sldMkLst>
          <pc:docMk/>
          <pc:sldMk cId="302788948" sldId="412"/>
        </pc:sldMkLst>
        <pc:spChg chg="mod">
          <ac:chgData name="Josh Apieczonek" userId="21270cfe7fe5f2f3" providerId="LiveId" clId="{51DEE666-85E9-40DD-915E-4BA179AA1E86}" dt="2023-08-21T06:21:35.817" v="258" actId="20577"/>
          <ac:spMkLst>
            <pc:docMk/>
            <pc:sldMk cId="302788948" sldId="412"/>
            <ac:spMk id="3" creationId="{F9B8A331-254F-4274-A713-C54A4E5EFB14}"/>
          </ac:spMkLst>
        </pc:spChg>
      </pc:sldChg>
      <pc:sldChg chg="del">
        <pc:chgData name="Josh Apieczonek" userId="21270cfe7fe5f2f3" providerId="LiveId" clId="{51DEE666-85E9-40DD-915E-4BA179AA1E86}" dt="2023-08-21T06:21:46.232" v="260" actId="47"/>
        <pc:sldMkLst>
          <pc:docMk/>
          <pc:sldMk cId="1972911702" sldId="413"/>
        </pc:sldMkLst>
      </pc:sldChg>
      <pc:sldChg chg="add ord">
        <pc:chgData name="Josh Apieczonek" userId="21270cfe7fe5f2f3" providerId="LiveId" clId="{51DEE666-85E9-40DD-915E-4BA179AA1E86}" dt="2023-08-21T06:28:06.039" v="263"/>
        <pc:sldMkLst>
          <pc:docMk/>
          <pc:sldMk cId="2223309302" sldId="415"/>
        </pc:sldMkLst>
      </pc:sldChg>
      <pc:sldChg chg="add del setBg">
        <pc:chgData name="Josh Apieczonek" userId="21270cfe7fe5f2f3" providerId="LiveId" clId="{51DEE666-85E9-40DD-915E-4BA179AA1E86}" dt="2023-08-20T21:06:17.294" v="36"/>
        <pc:sldMkLst>
          <pc:docMk/>
          <pc:sldMk cId="1513331293" sldId="578"/>
        </pc:sldMkLst>
      </pc:sldChg>
      <pc:sldChg chg="add del setBg">
        <pc:chgData name="Josh Apieczonek" userId="21270cfe7fe5f2f3" providerId="LiveId" clId="{51DEE666-85E9-40DD-915E-4BA179AA1E86}" dt="2023-08-20T21:06:17.294" v="36"/>
        <pc:sldMkLst>
          <pc:docMk/>
          <pc:sldMk cId="2199322683" sldId="579"/>
        </pc:sldMkLst>
      </pc:sldChg>
      <pc:sldChg chg="modSp add mod">
        <pc:chgData name="Josh Apieczonek" userId="21270cfe7fe5f2f3" providerId="LiveId" clId="{51DEE666-85E9-40DD-915E-4BA179AA1E86}" dt="2023-08-21T05:26:06.292" v="148" actId="255"/>
        <pc:sldMkLst>
          <pc:docMk/>
          <pc:sldMk cId="941476628" sldId="580"/>
        </pc:sldMkLst>
        <pc:spChg chg="mod">
          <ac:chgData name="Josh Apieczonek" userId="21270cfe7fe5f2f3" providerId="LiveId" clId="{51DEE666-85E9-40DD-915E-4BA179AA1E86}" dt="2023-08-21T05:26:06.292" v="148" actId="255"/>
          <ac:spMkLst>
            <pc:docMk/>
            <pc:sldMk cId="941476628" sldId="580"/>
            <ac:spMk id="7" creationId="{9FAAE84A-8427-60C1-F782-02A680455302}"/>
          </ac:spMkLst>
        </pc:spChg>
      </pc:sldChg>
      <pc:sldChg chg="add del">
        <pc:chgData name="Josh Apieczonek" userId="21270cfe7fe5f2f3" providerId="LiveId" clId="{51DEE666-85E9-40DD-915E-4BA179AA1E86}" dt="2023-08-21T05:20:59.721" v="85"/>
        <pc:sldMkLst>
          <pc:docMk/>
          <pc:sldMk cId="350536182" sldId="581"/>
        </pc:sldMkLst>
      </pc:sldChg>
      <pc:sldChg chg="add">
        <pc:chgData name="Josh Apieczonek" userId="21270cfe7fe5f2f3" providerId="LiveId" clId="{51DEE666-85E9-40DD-915E-4BA179AA1E86}" dt="2023-08-21T05:20:59.724" v="86"/>
        <pc:sldMkLst>
          <pc:docMk/>
          <pc:sldMk cId="1171840699" sldId="581"/>
        </pc:sldMkLst>
      </pc:sldChg>
      <pc:sldChg chg="add ord">
        <pc:chgData name="Josh Apieczonek" userId="21270cfe7fe5f2f3" providerId="LiveId" clId="{51DEE666-85E9-40DD-915E-4BA179AA1E86}" dt="2023-08-21T06:16:58.936" v="200"/>
        <pc:sldMkLst>
          <pc:docMk/>
          <pc:sldMk cId="1689435513" sldId="582"/>
        </pc:sldMkLst>
      </pc:sldChg>
      <pc:sldChg chg="add del setBg">
        <pc:chgData name="Josh Apieczonek" userId="21270cfe7fe5f2f3" providerId="LiveId" clId="{51DEE666-85E9-40DD-915E-4BA179AA1E86}" dt="2023-08-21T06:16:18.053" v="179"/>
        <pc:sldMkLst>
          <pc:docMk/>
          <pc:sldMk cId="3768049816" sldId="582"/>
        </pc:sldMkLst>
      </pc:sldChg>
      <pc:sldChg chg="modSp add mod ord">
        <pc:chgData name="Josh Apieczonek" userId="21270cfe7fe5f2f3" providerId="LiveId" clId="{51DEE666-85E9-40DD-915E-4BA179AA1E86}" dt="2023-08-21T06:54:27.093" v="420"/>
        <pc:sldMkLst>
          <pc:docMk/>
          <pc:sldMk cId="455771346" sldId="583"/>
        </pc:sldMkLst>
        <pc:spChg chg="mod">
          <ac:chgData name="Josh Apieczonek" userId="21270cfe7fe5f2f3" providerId="LiveId" clId="{51DEE666-85E9-40DD-915E-4BA179AA1E86}" dt="2023-08-21T06:16:49.744" v="197" actId="313"/>
          <ac:spMkLst>
            <pc:docMk/>
            <pc:sldMk cId="455771346" sldId="583"/>
            <ac:spMk id="7" creationId="{9FAAE84A-8427-60C1-F782-02A680455302}"/>
          </ac:spMkLst>
        </pc:spChg>
      </pc:sldChg>
      <pc:sldChg chg="add del">
        <pc:chgData name="Josh Apieczonek" userId="21270cfe7fe5f2f3" providerId="LiveId" clId="{51DEE666-85E9-40DD-915E-4BA179AA1E86}" dt="2023-08-21T06:16:18.053" v="179"/>
        <pc:sldMkLst>
          <pc:docMk/>
          <pc:sldMk cId="3246627747" sldId="583"/>
        </pc:sldMkLst>
      </pc:sldChg>
      <pc:sldChg chg="modSp add mod ord modAnim">
        <pc:chgData name="Josh Apieczonek" userId="21270cfe7fe5f2f3" providerId="LiveId" clId="{51DEE666-85E9-40DD-915E-4BA179AA1E86}" dt="2023-08-21T06:57:25.767" v="430"/>
        <pc:sldMkLst>
          <pc:docMk/>
          <pc:sldMk cId="719188297" sldId="584"/>
        </pc:sldMkLst>
        <pc:spChg chg="mod">
          <ac:chgData name="Josh Apieczonek" userId="21270cfe7fe5f2f3" providerId="LiveId" clId="{51DEE666-85E9-40DD-915E-4BA179AA1E86}" dt="2023-08-21T06:18:45.791" v="229" actId="20577"/>
          <ac:spMkLst>
            <pc:docMk/>
            <pc:sldMk cId="719188297" sldId="584"/>
            <ac:spMk id="7" creationId="{9FAAE84A-8427-60C1-F782-02A680455302}"/>
          </ac:spMkLst>
        </pc:spChg>
      </pc:sldChg>
      <pc:sldChg chg="add del">
        <pc:chgData name="Josh Apieczonek" userId="21270cfe7fe5f2f3" providerId="LiveId" clId="{51DEE666-85E9-40DD-915E-4BA179AA1E86}" dt="2023-08-21T06:17:23.671" v="202"/>
        <pc:sldMkLst>
          <pc:docMk/>
          <pc:sldMk cId="1935397579" sldId="584"/>
        </pc:sldMkLst>
      </pc:sldChg>
      <pc:sldChg chg="add del setBg">
        <pc:chgData name="Josh Apieczonek" userId="21270cfe7fe5f2f3" providerId="LiveId" clId="{51DEE666-85E9-40DD-915E-4BA179AA1E86}" dt="2023-08-21T06:17:23.671" v="202"/>
        <pc:sldMkLst>
          <pc:docMk/>
          <pc:sldMk cId="945588804" sldId="585"/>
        </pc:sldMkLst>
      </pc:sldChg>
      <pc:sldChg chg="add">
        <pc:chgData name="Josh Apieczonek" userId="21270cfe7fe5f2f3" providerId="LiveId" clId="{51DEE666-85E9-40DD-915E-4BA179AA1E86}" dt="2023-08-21T06:17:23.690" v="203"/>
        <pc:sldMkLst>
          <pc:docMk/>
          <pc:sldMk cId="3046048740" sldId="585"/>
        </pc:sldMkLst>
      </pc:sldChg>
      <pc:sldChg chg="add del">
        <pc:chgData name="Josh Apieczonek" userId="21270cfe7fe5f2f3" providerId="LiveId" clId="{51DEE666-85E9-40DD-915E-4BA179AA1E86}" dt="2023-08-21T06:19:35.309" v="232"/>
        <pc:sldMkLst>
          <pc:docMk/>
          <pc:sldMk cId="246237771" sldId="586"/>
        </pc:sldMkLst>
      </pc:sldChg>
      <pc:sldChg chg="modSp add ord modAnim">
        <pc:chgData name="Josh Apieczonek" userId="21270cfe7fe5f2f3" providerId="LiveId" clId="{51DEE666-85E9-40DD-915E-4BA179AA1E86}" dt="2023-08-21T06:55:43.043" v="424"/>
        <pc:sldMkLst>
          <pc:docMk/>
          <pc:sldMk cId="1538389645" sldId="586"/>
        </pc:sldMkLst>
        <pc:spChg chg="mod">
          <ac:chgData name="Josh Apieczonek" userId="21270cfe7fe5f2f3" providerId="LiveId" clId="{51DEE666-85E9-40DD-915E-4BA179AA1E86}" dt="2023-08-21T06:20:06.284" v="242" actId="114"/>
          <ac:spMkLst>
            <pc:docMk/>
            <pc:sldMk cId="1538389645" sldId="586"/>
            <ac:spMk id="7" creationId="{9FAAE84A-8427-60C1-F782-02A680455302}"/>
          </ac:spMkLst>
        </pc:spChg>
      </pc:sldChg>
      <pc:sldChg chg="add del setBg">
        <pc:chgData name="Josh Apieczonek" userId="21270cfe7fe5f2f3" providerId="LiveId" clId="{51DEE666-85E9-40DD-915E-4BA179AA1E86}" dt="2023-08-21T06:19:35.309" v="232"/>
        <pc:sldMkLst>
          <pc:docMk/>
          <pc:sldMk cId="1135482552" sldId="587"/>
        </pc:sldMkLst>
      </pc:sldChg>
      <pc:sldChg chg="add">
        <pc:chgData name="Josh Apieczonek" userId="21270cfe7fe5f2f3" providerId="LiveId" clId="{51DEE666-85E9-40DD-915E-4BA179AA1E86}" dt="2023-08-21T06:19:35.336" v="233"/>
        <pc:sldMkLst>
          <pc:docMk/>
          <pc:sldMk cId="3942146861" sldId="587"/>
        </pc:sldMkLst>
      </pc:sldChg>
      <pc:sldChg chg="add">
        <pc:chgData name="Josh Apieczonek" userId="21270cfe7fe5f2f3" providerId="LiveId" clId="{51DEE666-85E9-40DD-915E-4BA179AA1E86}" dt="2023-08-21T06:47:47.089" v="303"/>
        <pc:sldMkLst>
          <pc:docMk/>
          <pc:sldMk cId="4152498257" sldId="588"/>
        </pc:sldMkLst>
      </pc:sldChg>
      <pc:sldChg chg="add del setBg">
        <pc:chgData name="Josh Apieczonek" userId="21270cfe7fe5f2f3" providerId="LiveId" clId="{51DEE666-85E9-40DD-915E-4BA179AA1E86}" dt="2023-08-21T06:49:24.668" v="372"/>
        <pc:sldMkLst>
          <pc:docMk/>
          <pc:sldMk cId="754663701" sldId="589"/>
        </pc:sldMkLst>
      </pc:sldChg>
      <pc:sldChg chg="add">
        <pc:chgData name="Josh Apieczonek" userId="21270cfe7fe5f2f3" providerId="LiveId" clId="{51DEE666-85E9-40DD-915E-4BA179AA1E86}" dt="2023-08-21T06:49:24.684" v="373"/>
        <pc:sldMkLst>
          <pc:docMk/>
          <pc:sldMk cId="1854160153" sldId="589"/>
        </pc:sldMkLst>
      </pc:sldChg>
      <pc:sldChg chg="modSp add mod">
        <pc:chgData name="Josh Apieczonek" userId="21270cfe7fe5f2f3" providerId="LiveId" clId="{51DEE666-85E9-40DD-915E-4BA179AA1E86}" dt="2023-08-21T06:50:26.570" v="411" actId="20577"/>
        <pc:sldMkLst>
          <pc:docMk/>
          <pc:sldMk cId="3599917484" sldId="590"/>
        </pc:sldMkLst>
        <pc:spChg chg="mod">
          <ac:chgData name="Josh Apieczonek" userId="21270cfe7fe5f2f3" providerId="LiveId" clId="{51DEE666-85E9-40DD-915E-4BA179AA1E86}" dt="2023-08-21T06:50:26.570" v="411" actId="20577"/>
          <ac:spMkLst>
            <pc:docMk/>
            <pc:sldMk cId="3599917484" sldId="590"/>
            <ac:spMk id="7" creationId="{9FAAE84A-8427-60C1-F782-02A680455302}"/>
          </ac:spMkLst>
        </pc:spChg>
      </pc:sldChg>
      <pc:sldChg chg="add del">
        <pc:chgData name="Josh Apieczonek" userId="21270cfe7fe5f2f3" providerId="LiveId" clId="{51DEE666-85E9-40DD-915E-4BA179AA1E86}" dt="2023-08-21T06:49:37.291" v="377"/>
        <pc:sldMkLst>
          <pc:docMk/>
          <pc:sldMk cId="3886909445" sldId="590"/>
        </pc:sldMkLst>
      </pc:sldChg>
      <pc:sldChg chg="add">
        <pc:chgData name="Josh Apieczonek" userId="21270cfe7fe5f2f3" providerId="LiveId" clId="{51DEE666-85E9-40DD-915E-4BA179AA1E86}" dt="2023-08-21T06:49:37.307" v="378"/>
        <pc:sldMkLst>
          <pc:docMk/>
          <pc:sldMk cId="501840715" sldId="591"/>
        </pc:sldMkLst>
      </pc:sldChg>
      <pc:sldChg chg="add del setBg">
        <pc:chgData name="Josh Apieczonek" userId="21270cfe7fe5f2f3" providerId="LiveId" clId="{51DEE666-85E9-40DD-915E-4BA179AA1E86}" dt="2023-08-21T06:49:37.291" v="377"/>
        <pc:sldMkLst>
          <pc:docMk/>
          <pc:sldMk cId="3212007162" sldId="591"/>
        </pc:sldMkLst>
      </pc:sldChg>
      <pc:sldChg chg="addSp delSp modSp add setBg">
        <pc:chgData name="Josh Apieczonek" userId="21270cfe7fe5f2f3" providerId="LiveId" clId="{51DEE666-85E9-40DD-915E-4BA179AA1E86}" dt="2023-08-21T07:04:24.801" v="443" actId="14100"/>
        <pc:sldMkLst>
          <pc:docMk/>
          <pc:sldMk cId="3618758028" sldId="592"/>
        </pc:sldMkLst>
        <pc:picChg chg="del">
          <ac:chgData name="Josh Apieczonek" userId="21270cfe7fe5f2f3" providerId="LiveId" clId="{51DEE666-85E9-40DD-915E-4BA179AA1E86}" dt="2023-08-21T07:04:03.218" v="439" actId="478"/>
          <ac:picMkLst>
            <pc:docMk/>
            <pc:sldMk cId="3618758028" sldId="592"/>
            <ac:picMk id="2" creationId="{A4A8322B-58D0-1C80-6854-A27A9620F92D}"/>
          </ac:picMkLst>
        </pc:picChg>
        <pc:picChg chg="add mod">
          <ac:chgData name="Josh Apieczonek" userId="21270cfe7fe5f2f3" providerId="LiveId" clId="{51DEE666-85E9-40DD-915E-4BA179AA1E86}" dt="2023-08-21T07:04:24.801" v="443" actId="14100"/>
          <ac:picMkLst>
            <pc:docMk/>
            <pc:sldMk cId="3618758028" sldId="592"/>
            <ac:picMk id="2050" creationId="{F00C4282-C872-4BF6-E59E-E4B3A08BADE9}"/>
          </ac:picMkLst>
        </pc:picChg>
      </pc:sldChg>
      <pc:sldChg chg="add del setBg">
        <pc:chgData name="Josh Apieczonek" userId="21270cfe7fe5f2f3" providerId="LiveId" clId="{51DEE666-85E9-40DD-915E-4BA179AA1E86}" dt="2023-08-21T07:02:07.720" v="437"/>
        <pc:sldMkLst>
          <pc:docMk/>
          <pc:sldMk cId="3995362803" sldId="59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EE6C9E1-EC5C-0446-AC22-F86868E8B4ED}"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164357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E6C9E1-EC5C-0446-AC22-F86868E8B4ED}"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329527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E6C9E1-EC5C-0446-AC22-F86868E8B4ED}"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723140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ACDAF1-DD9C-4957-935E-FF3F3A05AED3}" type="datetimeFigureOut">
              <a:rPr lang="en-GB" smtClean="0"/>
              <a:t>22/08/2023</a:t>
            </a:fld>
            <a:endParaRPr lang="en-GB"/>
          </a:p>
        </p:txBody>
      </p:sp>
      <p:sp>
        <p:nvSpPr>
          <p:cNvPr id="5" name="Footer Placeholder 4"/>
          <p:cNvSpPr>
            <a:spLocks noGrp="1"/>
          </p:cNvSpPr>
          <p:nvPr>
            <p:ph type="ftr" sz="quarter" idx="11"/>
          </p:nvPr>
        </p:nvSpPr>
        <p:spPr>
          <a:xfrm>
            <a:off x="2416500" y="329307"/>
            <a:ext cx="4973915" cy="309201"/>
          </a:xfrm>
        </p:spPr>
        <p:txBody>
          <a:bodyPr/>
          <a:lstStyle/>
          <a:p>
            <a:endParaRPr lang="en-GB"/>
          </a:p>
        </p:txBody>
      </p:sp>
      <p:sp>
        <p:nvSpPr>
          <p:cNvPr id="6" name="Slide Number Placeholder 5"/>
          <p:cNvSpPr>
            <a:spLocks noGrp="1"/>
          </p:cNvSpPr>
          <p:nvPr>
            <p:ph type="sldNum" sz="quarter" idx="12"/>
          </p:nvPr>
        </p:nvSpPr>
        <p:spPr>
          <a:xfrm>
            <a:off x="1437664" y="798973"/>
            <a:ext cx="811019" cy="503578"/>
          </a:xfrm>
        </p:spPr>
        <p:txBody>
          <a:bodyPr/>
          <a:lstStyle/>
          <a:p>
            <a:fld id="{06C5562F-987F-4787-8467-B64201213D39}" type="slidenum">
              <a:rPr lang="en-GB" smtClean="0"/>
              <a:t>‹#›</a:t>
            </a:fld>
            <a:endParaRPr lang="en-GB"/>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202726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ACDAF1-DD9C-4957-935E-FF3F3A05AED3}" type="datetimeFigureOut">
              <a:rPr lang="en-GB" smtClean="0"/>
              <a:t>22/08/2023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C5562F-987F-4787-8467-B64201213D39}" type="slidenum">
              <a:rPr lang="en-GB" smtClean="0"/>
              <a:t>‹#›</a:t>
            </a:fld>
            <a:endParaRPr lang="en-GB"/>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045326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ACDAF1-DD9C-4957-935E-FF3F3A05AED3}" type="datetimeFigureOut">
              <a:rPr lang="en-GB" smtClean="0"/>
              <a:t>22/08/2023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C5562F-987F-4787-8467-B64201213D39}" type="slidenum">
              <a:rPr lang="en-GB" smtClean="0"/>
              <a:t>‹#›</a:t>
            </a:fld>
            <a:endParaRPr lang="en-GB"/>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37930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ACDAF1-DD9C-4957-935E-FF3F3A05AED3}" type="datetimeFigureOut">
              <a:rPr lang="en-GB" smtClean="0"/>
              <a:t>22/08/2023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C5562F-987F-4787-8467-B64201213D39}" type="slidenum">
              <a:rPr lang="en-GB" smtClean="0"/>
              <a:t>‹#›</a:t>
            </a:fld>
            <a:endParaRPr lang="en-GB"/>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675897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ACDAF1-DD9C-4957-935E-FF3F3A05AED3}" type="datetimeFigureOut">
              <a:rPr lang="en-GB" smtClean="0"/>
              <a:t>22/08/2023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6C5562F-987F-4787-8467-B64201213D39}" type="slidenum">
              <a:rPr lang="en-GB" smtClean="0"/>
              <a:t>‹#›</a:t>
            </a:fld>
            <a:endParaRPr lang="en-GB"/>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627239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ACDAF1-DD9C-4957-935E-FF3F3A05AED3}" type="datetimeFigureOut">
              <a:rPr lang="en-GB" smtClean="0"/>
              <a:t>22/08/2023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6C5562F-987F-4787-8467-B64201213D39}" type="slidenum">
              <a:rPr lang="en-GB" smtClean="0"/>
              <a:t>‹#›</a:t>
            </a:fld>
            <a:endParaRPr lang="en-GB"/>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322092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ACDAF1-DD9C-4957-935E-FF3F3A05AED3}" type="datetimeFigureOut">
              <a:rPr lang="en-GB" smtClean="0"/>
              <a:t>22/08/2023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6C5562F-987F-4787-8467-B64201213D39}" type="slidenum">
              <a:rPr lang="en-GB" smtClean="0"/>
              <a:t>‹#›</a:t>
            </a:fld>
            <a:endParaRPr lang="en-GB"/>
          </a:p>
        </p:txBody>
      </p:sp>
    </p:spTree>
    <p:extLst>
      <p:ext uri="{BB962C8B-B14F-4D97-AF65-F5344CB8AC3E}">
        <p14:creationId xmlns:p14="http://schemas.microsoft.com/office/powerpoint/2010/main" val="33922188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ACDAF1-DD9C-4957-935E-FF3F3A05AED3}" type="datetimeFigureOut">
              <a:rPr lang="en-GB" smtClean="0"/>
              <a:t>22/08/2023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C5562F-987F-4787-8467-B64201213D39}" type="slidenum">
              <a:rPr lang="en-GB" smtClean="0"/>
              <a:t>‹#›</a:t>
            </a:fld>
            <a:endParaRPr lang="en-GB"/>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17562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E6C9E1-EC5C-0446-AC22-F86868E8B4ED}"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19656094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ECACDAF1-DD9C-4957-935E-FF3F3A05AED3}" type="datetimeFigureOut">
              <a:rPr lang="en-GB" smtClean="0"/>
              <a:t>22/08/2023</a:t>
            </a:fld>
            <a:endParaRPr lang="en-GB"/>
          </a:p>
        </p:txBody>
      </p:sp>
      <p:sp>
        <p:nvSpPr>
          <p:cNvPr id="6" name="Footer Placeholder 5"/>
          <p:cNvSpPr>
            <a:spLocks noGrp="1"/>
          </p:cNvSpPr>
          <p:nvPr>
            <p:ph type="ftr" sz="quarter" idx="11"/>
          </p:nvPr>
        </p:nvSpPr>
        <p:spPr>
          <a:xfrm>
            <a:off x="1447382" y="318640"/>
            <a:ext cx="5541004" cy="320931"/>
          </a:xfrm>
        </p:spPr>
        <p:txBody>
          <a:bodyPr/>
          <a:lstStyle/>
          <a:p>
            <a:endParaRPr lang="en-GB"/>
          </a:p>
        </p:txBody>
      </p:sp>
      <p:sp>
        <p:nvSpPr>
          <p:cNvPr id="7" name="Slide Number Placeholder 6"/>
          <p:cNvSpPr>
            <a:spLocks noGrp="1"/>
          </p:cNvSpPr>
          <p:nvPr>
            <p:ph type="sldNum" sz="quarter" idx="12"/>
          </p:nvPr>
        </p:nvSpPr>
        <p:spPr/>
        <p:txBody>
          <a:bodyPr/>
          <a:lstStyle/>
          <a:p>
            <a:fld id="{06C5562F-987F-4787-8467-B64201213D39}" type="slidenum">
              <a:rPr lang="en-GB" smtClean="0"/>
              <a:t>‹#›</a:t>
            </a:fld>
            <a:endParaRPr lang="en-GB"/>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592543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ACDAF1-DD9C-4957-935E-FF3F3A05AED3}" type="datetimeFigureOut">
              <a:rPr lang="en-GB" smtClean="0"/>
              <a:t>22/08/2023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C5562F-987F-4787-8467-B64201213D39}" type="slidenum">
              <a:rPr lang="en-GB" smtClean="0"/>
              <a:t>‹#›</a:t>
            </a:fld>
            <a:endParaRPr lang="en-GB"/>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180307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ACDAF1-DD9C-4957-935E-FF3F3A05AED3}" type="datetimeFigureOut">
              <a:rPr lang="en-GB" smtClean="0"/>
              <a:t>22/08/2023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C5562F-987F-4787-8467-B64201213D39}" type="slidenum">
              <a:rPr lang="en-GB" smtClean="0"/>
              <a:t>‹#›</a:t>
            </a:fld>
            <a:endParaRPr lang="en-GB"/>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896649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4B28D868-4A8D-F44D-8B98-FF4421B38D48}"/>
              </a:ext>
            </a:extLst>
          </p:cNvPr>
          <p:cNvSpPr>
            <a:spLocks noGrp="1"/>
          </p:cNvSpPr>
          <p:nvPr>
            <p:ph type="dt" sz="half" idx="10"/>
          </p:nvPr>
        </p:nvSpPr>
        <p:spPr/>
        <p:txBody>
          <a:bodyPr/>
          <a:lstStyle/>
          <a:p>
            <a:fld id="{E857E155-DA8D-DA41-9132-5B7D0B324B48}" type="datetimeFigureOut">
              <a:rPr kumimoji="1" lang="zh-CN" altLang="en-US" smtClean="0"/>
              <a:t>2023/8/22</a:t>
            </a:fld>
            <a:endParaRPr kumimoji="1" lang="zh-CN" altLang="en-US"/>
          </a:p>
        </p:txBody>
      </p:sp>
      <p:sp>
        <p:nvSpPr>
          <p:cNvPr id="3" name="页脚占位符 2">
            <a:extLst>
              <a:ext uri="{FF2B5EF4-FFF2-40B4-BE49-F238E27FC236}">
                <a16:creationId xmlns:a16="http://schemas.microsoft.com/office/drawing/2014/main" id="{E3137092-8AF5-774B-A6B5-04F395EED0C1}"/>
              </a:ext>
            </a:extLst>
          </p:cNvPr>
          <p:cNvSpPr>
            <a:spLocks noGrp="1"/>
          </p:cNvSpPr>
          <p:nvPr>
            <p:ph type="ftr" sz="quarter" idx="11"/>
          </p:nvPr>
        </p:nvSpPr>
        <p:spPr/>
        <p:txBody>
          <a:bodyPr/>
          <a:lstStyle/>
          <a:p>
            <a:endParaRPr kumimoji="1" lang="zh-CN" altLang="en-US"/>
          </a:p>
        </p:txBody>
      </p:sp>
      <p:sp>
        <p:nvSpPr>
          <p:cNvPr id="4" name="灯片编号占位符 3">
            <a:extLst>
              <a:ext uri="{FF2B5EF4-FFF2-40B4-BE49-F238E27FC236}">
                <a16:creationId xmlns:a16="http://schemas.microsoft.com/office/drawing/2014/main" id="{B5EB2B4B-86C0-0145-A25E-B80286B0BBD1}"/>
              </a:ext>
            </a:extLst>
          </p:cNvPr>
          <p:cNvSpPr>
            <a:spLocks noGrp="1"/>
          </p:cNvSpPr>
          <p:nvPr>
            <p:ph type="sldNum" sz="quarter" idx="12"/>
          </p:nvPr>
        </p:nvSpPr>
        <p:spPr/>
        <p:txBody>
          <a:bodyPr/>
          <a:lstStyle/>
          <a:p>
            <a:fld id="{B11F2C2F-C75B-2740-8631-C99AF3311301}" type="slidenum">
              <a:rPr kumimoji="1" lang="zh-CN" altLang="en-US" smtClean="0"/>
              <a:t>‹#›</a:t>
            </a:fld>
            <a:endParaRPr kumimoji="1" lang="zh-CN" altLang="en-US"/>
          </a:p>
        </p:txBody>
      </p:sp>
    </p:spTree>
    <p:extLst>
      <p:ext uri="{BB962C8B-B14F-4D97-AF65-F5344CB8AC3E}">
        <p14:creationId xmlns:p14="http://schemas.microsoft.com/office/powerpoint/2010/main" val="1936824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E6C9E1-EC5C-0446-AC22-F86868E8B4ED}"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194352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EE6C9E1-EC5C-0446-AC22-F86868E8B4ED}" type="datetimeFigureOut">
              <a:rPr lang="en-US" smtClean="0"/>
              <a:t>8/22/2023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3813809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EE6C9E1-EC5C-0446-AC22-F86868E8B4ED}" type="datetimeFigureOut">
              <a:rPr lang="en-US" smtClean="0"/>
              <a:t>8/22/2023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4014058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EE6C9E1-EC5C-0446-AC22-F86868E8B4ED}" type="datetimeFigureOut">
              <a:rPr lang="en-US" smtClean="0"/>
              <a:t>8/22/2023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517907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E6C9E1-EC5C-0446-AC22-F86868E8B4ED}" type="datetimeFigureOut">
              <a:rPr lang="en-US" smtClean="0"/>
              <a:t>8/22/2023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302617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E6C9E1-EC5C-0446-AC22-F86868E8B4ED}" type="datetimeFigureOut">
              <a:rPr lang="en-US" smtClean="0"/>
              <a:t>8/22/2023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3021717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E6C9E1-EC5C-0446-AC22-F86868E8B4ED}" type="datetimeFigureOut">
              <a:rPr lang="en-US" smtClean="0"/>
              <a:t>8/22/2023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40093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E6C9E1-EC5C-0446-AC22-F86868E8B4ED}" type="datetimeFigureOut">
              <a:rPr lang="en-US" smtClean="0"/>
              <a:t>8/22/2023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350E8-E318-E348-A9C2-2D0776D956E0}" type="slidenum">
              <a:rPr lang="en-US" smtClean="0"/>
              <a:t>‹#›</a:t>
            </a:fld>
            <a:endParaRPr lang="en-US"/>
          </a:p>
        </p:txBody>
      </p:sp>
    </p:spTree>
    <p:extLst>
      <p:ext uri="{BB962C8B-B14F-4D97-AF65-F5344CB8AC3E}">
        <p14:creationId xmlns:p14="http://schemas.microsoft.com/office/powerpoint/2010/main" val="50043708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FEE6C9E1-EC5C-0446-AC22-F86868E8B4ED}" type="datetimeFigureOut">
              <a:rPr lang="en-US" smtClean="0"/>
              <a:t>8/22/2023</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E0350E8-E318-E348-A9C2-2D0776D956E0}"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771166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8831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9840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2790123"/>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lvl="0" indent="0">
              <a:lnSpc>
                <a:spcPct val="107000"/>
              </a:lnSpc>
              <a:spcAft>
                <a:spcPts val="800"/>
              </a:spcAft>
              <a:buNone/>
            </a:pPr>
            <a:r>
              <a:rPr lang="fr-FR" sz="3200" b="1" dirty="0">
                <a:effectLst/>
                <a:ea typeface="Calibri" panose="020F0502020204030204" pitchFamily="34" charset="0"/>
                <a:cs typeface="Times New Roman" panose="02020603050405020304" pitchFamily="18" charset="0"/>
              </a:rPr>
              <a:t>Ni des autres / sur leur dos</a:t>
            </a:r>
            <a:endParaRPr lang="en-GB" sz="3200" dirty="0">
              <a:effectLst/>
              <a:ea typeface="Calibri" panose="020F0502020204030204" pitchFamily="34" charset="0"/>
              <a:cs typeface="Times New Roman" panose="02020603050405020304" pitchFamily="18" charset="0"/>
            </a:endParaRPr>
          </a:p>
          <a:p>
            <a:pPr marL="0" indent="0">
              <a:buNone/>
            </a:pPr>
            <a:r>
              <a:rPr lang="fr-FR" sz="2400" i="1" dirty="0">
                <a:solidFill>
                  <a:srgbClr val="000000"/>
                </a:solidFill>
                <a:effectLst/>
                <a:ea typeface="Times New Roman" panose="02020603050405020304" pitchFamily="18" charset="0"/>
              </a:rPr>
              <a:t>11.12 </a:t>
            </a:r>
            <a:r>
              <a:rPr lang="fr-FR" sz="2400" dirty="0">
                <a:solidFill>
                  <a:srgbClr val="000000"/>
                </a:solidFill>
                <a:effectLst/>
                <a:ea typeface="Times New Roman" panose="02020603050405020304" pitchFamily="18" charset="0"/>
              </a:rPr>
              <a:t>Celui qui méprise son prochain manque de bon sens, mais l'homme qui a de l'intelligence se tait.</a:t>
            </a:r>
            <a:endParaRPr lang="en-GB" sz="2400" dirty="0">
              <a:effectLst/>
              <a:ea typeface="Times New Roman" panose="02020603050405020304" pitchFamily="18" charset="0"/>
            </a:endParaRPr>
          </a:p>
          <a:p>
            <a:pPr marL="0" indent="0">
              <a:buNone/>
            </a:pPr>
            <a:r>
              <a:rPr lang="fr-FR" sz="2400" i="1" dirty="0">
                <a:solidFill>
                  <a:srgbClr val="000000"/>
                </a:solidFill>
                <a:effectLst/>
                <a:ea typeface="Times New Roman" panose="02020603050405020304" pitchFamily="18" charset="0"/>
              </a:rPr>
              <a:t>11.13 </a:t>
            </a:r>
            <a:r>
              <a:rPr lang="fr-FR" sz="2400" dirty="0">
                <a:solidFill>
                  <a:srgbClr val="000000"/>
                </a:solidFill>
                <a:effectLst/>
                <a:ea typeface="Times New Roman" panose="02020603050405020304" pitchFamily="18" charset="0"/>
              </a:rPr>
              <a:t>Celui qui propage des calomnies dévoile des secrets, tandis que l'homme digne de confiance les garde.</a:t>
            </a:r>
            <a:endParaRPr lang="en-GB" sz="2400" dirty="0">
              <a:effectLst/>
              <a:ea typeface="Times New Roman" panose="02020603050405020304" pitchFamily="18" charset="0"/>
            </a:endParaRPr>
          </a:p>
          <a:p>
            <a:pPr marL="0" indent="0">
              <a:buNone/>
            </a:pPr>
            <a:r>
              <a:rPr lang="fr-FR" sz="2400" i="1" dirty="0">
                <a:solidFill>
                  <a:srgbClr val="000000"/>
                </a:solidFill>
                <a:effectLst/>
                <a:ea typeface="Times New Roman" panose="02020603050405020304" pitchFamily="18" charset="0"/>
              </a:rPr>
              <a:t>16.28 </a:t>
            </a:r>
            <a:r>
              <a:rPr lang="fr-FR" sz="2400" dirty="0">
                <a:solidFill>
                  <a:srgbClr val="000000"/>
                </a:solidFill>
                <a:effectLst/>
                <a:ea typeface="Times New Roman" panose="02020603050405020304" pitchFamily="18" charset="0"/>
              </a:rPr>
              <a:t>L’homme pervers provoque des conflits et le critiqueur divise les amis.</a:t>
            </a:r>
            <a:endParaRPr lang="en-GB" sz="2400" dirty="0">
              <a:effectLst/>
              <a:ea typeface="Times New Roman" panose="02020603050405020304" pitchFamily="18" charset="0"/>
            </a:endParaRPr>
          </a:p>
        </p:txBody>
      </p:sp>
    </p:spTree>
    <p:extLst>
      <p:ext uri="{BB962C8B-B14F-4D97-AF65-F5344CB8AC3E}">
        <p14:creationId xmlns:p14="http://schemas.microsoft.com/office/powerpoint/2010/main" val="2133733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06428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2185214"/>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marR="0" lvl="0" indent="0" algn="ctr" defTabSz="816422" rtl="0" eaLnBrk="1" fontAlgn="auto" latinLnBrk="0" hangingPunct="1">
              <a:lnSpc>
                <a:spcPct val="100000"/>
              </a:lnSpc>
              <a:spcBef>
                <a:spcPct val="20000"/>
              </a:spcBef>
              <a:spcAft>
                <a:spcPts val="0"/>
              </a:spcAft>
              <a:buClrTx/>
              <a:buSzTx/>
              <a:buFont typeface="Arial"/>
              <a:buNone/>
              <a:tabLst/>
              <a:defRPr/>
            </a:pPr>
            <a:r>
              <a:rPr kumimoji="0" lang="fr-FR" sz="4800" b="1" i="0" u="none" strike="noStrike" kern="1200" cap="none" spc="0" normalizeH="0" baseline="0" noProof="0" dirty="0">
                <a:ln>
                  <a:noFill/>
                </a:ln>
                <a:solidFill>
                  <a:srgbClr val="000000"/>
                </a:solidFill>
                <a:effectLst/>
                <a:uLnTx/>
                <a:uFillTx/>
                <a:latin typeface="Gill Sans MT" panose="020B0502020104020203"/>
                <a:ea typeface="Times New Roman" panose="02020603050405020304" pitchFamily="18" charset="0"/>
                <a:cs typeface="+mn-cs"/>
              </a:rPr>
              <a:t>Proverbes Discussion</a:t>
            </a:r>
          </a:p>
          <a:p>
            <a:pPr marL="0" indent="0">
              <a:buNone/>
            </a:pPr>
            <a:r>
              <a:rPr lang="fr-FR" sz="4000" dirty="0">
                <a:solidFill>
                  <a:srgbClr val="000000"/>
                </a:solidFill>
                <a:ea typeface="Times New Roman" panose="02020603050405020304" pitchFamily="18" charset="0"/>
              </a:rPr>
              <a:t>18.8 Le</a:t>
            </a:r>
            <a:r>
              <a:rPr lang="fr-FR" sz="4000" dirty="0">
                <a:solidFill>
                  <a:srgbClr val="000000"/>
                </a:solidFill>
                <a:effectLst/>
                <a:ea typeface="Times New Roman" panose="02020603050405020304" pitchFamily="18" charset="0"/>
              </a:rPr>
              <a:t>s paroles du critiqueur sont comme des friandises : elles descendent au plus profond de l'être.</a:t>
            </a:r>
            <a:r>
              <a:rPr kumimoji="0" lang="fr-FR" sz="4000" b="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 </a:t>
            </a:r>
            <a:endParaRPr kumimoji="0" lang="en-GB" sz="4000" b="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99917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7692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2683620"/>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lvl="0" indent="0">
              <a:lnSpc>
                <a:spcPct val="107000"/>
              </a:lnSpc>
              <a:spcAft>
                <a:spcPts val="800"/>
              </a:spcAft>
              <a:buNone/>
            </a:pPr>
            <a:r>
              <a:rPr lang="fr-FR" sz="3600" b="1" dirty="0">
                <a:effectLst/>
                <a:ea typeface="Calibri" panose="020F0502020204030204" pitchFamily="34" charset="0"/>
                <a:cs typeface="Times New Roman" panose="02020603050405020304" pitchFamily="18" charset="0"/>
              </a:rPr>
              <a:t>Ne ment pas</a:t>
            </a:r>
            <a:endParaRPr lang="en-GB" sz="3600" dirty="0">
              <a:effectLst/>
              <a:ea typeface="Calibri" panose="020F0502020204030204" pitchFamily="34" charset="0"/>
              <a:cs typeface="Times New Roman" panose="02020603050405020304" pitchFamily="18" charset="0"/>
            </a:endParaRPr>
          </a:p>
          <a:p>
            <a:pPr marL="0" indent="0">
              <a:buNone/>
            </a:pPr>
            <a:r>
              <a:rPr lang="fr-FR" sz="2800" i="1" dirty="0">
                <a:solidFill>
                  <a:srgbClr val="000000"/>
                </a:solidFill>
                <a:effectLst/>
                <a:ea typeface="Times New Roman" panose="02020603050405020304" pitchFamily="18" charset="0"/>
              </a:rPr>
              <a:t>12.19 </a:t>
            </a:r>
            <a:r>
              <a:rPr lang="fr-FR" sz="2800" dirty="0">
                <a:solidFill>
                  <a:srgbClr val="000000"/>
                </a:solidFill>
                <a:effectLst/>
                <a:ea typeface="Times New Roman" panose="02020603050405020304" pitchFamily="18" charset="0"/>
              </a:rPr>
              <a:t>La lèvre qui dit la vérité est affermie pour toujours, tandis que la langue mensongère ne subsiste qu'un instant.</a:t>
            </a:r>
            <a:endParaRPr lang="en-GB" sz="2800" dirty="0">
              <a:effectLst/>
              <a:ea typeface="Times New Roman" panose="02020603050405020304" pitchFamily="18" charset="0"/>
            </a:endParaRPr>
          </a:p>
          <a:p>
            <a:pPr marL="0" indent="0">
              <a:buNone/>
            </a:pPr>
            <a:r>
              <a:rPr lang="fr-FR" sz="2800" i="1" dirty="0">
                <a:solidFill>
                  <a:srgbClr val="000000"/>
                </a:solidFill>
                <a:effectLst/>
                <a:ea typeface="Times New Roman" panose="02020603050405020304" pitchFamily="18" charset="0"/>
              </a:rPr>
              <a:t>12.22 </a:t>
            </a:r>
            <a:r>
              <a:rPr lang="fr-FR" sz="2800" dirty="0">
                <a:solidFill>
                  <a:srgbClr val="000000"/>
                </a:solidFill>
                <a:effectLst/>
                <a:ea typeface="Times New Roman" panose="02020603050405020304" pitchFamily="18" charset="0"/>
              </a:rPr>
              <a:t>Les lèvres mensongères font horreur à l'Eternel, tandis que ceux qui agissent avec fidélité lui sont agréables.</a:t>
            </a:r>
            <a:endParaRPr lang="en-GB" sz="2800" dirty="0">
              <a:effectLst/>
              <a:ea typeface="Times New Roman" panose="02020603050405020304" pitchFamily="18" charset="0"/>
            </a:endParaRPr>
          </a:p>
        </p:txBody>
      </p:sp>
    </p:spTree>
    <p:extLst>
      <p:ext uri="{BB962C8B-B14F-4D97-AF65-F5344CB8AC3E}">
        <p14:creationId xmlns:p14="http://schemas.microsoft.com/office/powerpoint/2010/main" val="2945387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99745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4672369"/>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fr-FR" sz="3600" b="1" dirty="0">
                <a:effectLst/>
                <a:ea typeface="Calibri" panose="020F0502020204030204" pitchFamily="34" charset="0"/>
                <a:cs typeface="Times New Roman" panose="02020603050405020304" pitchFamily="18" charset="0"/>
              </a:rPr>
              <a:t>Laisse la parole de Dieu te transpercer (</a:t>
            </a:r>
            <a:r>
              <a:rPr lang="fr-FR" sz="3600" b="1" dirty="0" err="1">
                <a:effectLst/>
                <a:ea typeface="Calibri" panose="020F0502020204030204" pitchFamily="34" charset="0"/>
                <a:cs typeface="Times New Roman" panose="02020603050405020304" pitchFamily="18" charset="0"/>
              </a:rPr>
              <a:t>Heb</a:t>
            </a:r>
            <a:r>
              <a:rPr lang="fr-FR" sz="3600" b="1" dirty="0">
                <a:effectLst/>
                <a:ea typeface="Calibri" panose="020F0502020204030204" pitchFamily="34" charset="0"/>
                <a:cs typeface="Times New Roman" panose="02020603050405020304" pitchFamily="18" charset="0"/>
              </a:rPr>
              <a:t> 4.12)</a:t>
            </a:r>
            <a:endParaRPr lang="en-GB" sz="36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3200" i="1" dirty="0" err="1">
                <a:effectLst/>
                <a:ea typeface="Calibri" panose="020F0502020204030204" pitchFamily="34" charset="0"/>
                <a:cs typeface="Times New Roman" panose="02020603050405020304" pitchFamily="18" charset="0"/>
              </a:rPr>
              <a:t>Heb</a:t>
            </a:r>
            <a:r>
              <a:rPr lang="fr-FR" sz="3200" i="1" dirty="0">
                <a:effectLst/>
                <a:ea typeface="Calibri" panose="020F0502020204030204" pitchFamily="34" charset="0"/>
                <a:cs typeface="Times New Roman" panose="02020603050405020304" pitchFamily="18" charset="0"/>
              </a:rPr>
              <a:t> 4.12 </a:t>
            </a:r>
            <a:r>
              <a:rPr lang="fr-FR" sz="3200" dirty="0">
                <a:solidFill>
                  <a:srgbClr val="000000"/>
                </a:solidFill>
                <a:effectLst/>
                <a:ea typeface="Calibri" panose="020F0502020204030204" pitchFamily="34" charset="0"/>
                <a:cs typeface="Times New Roman" panose="02020603050405020304" pitchFamily="18" charset="0"/>
              </a:rPr>
              <a:t>En effet, la parole de Dieu est vivante et efficace, plus tranchante que toute épée à deux tranchants, pénétrante jusqu’à séparer âme et esprit, jointures et moelles ; elle juge les sentiments et les pensées du cœur. </a:t>
            </a:r>
            <a:endParaRPr lang="en-GB" sz="3200" dirty="0">
              <a:effectLst/>
              <a:ea typeface="Calibri" panose="020F0502020204030204" pitchFamily="34" charset="0"/>
              <a:cs typeface="Times New Roman" panose="02020603050405020304" pitchFamily="18" charset="0"/>
            </a:endParaRPr>
          </a:p>
          <a:p>
            <a:pPr marL="0" indent="0">
              <a:buNone/>
            </a:pPr>
            <a:r>
              <a:rPr lang="fr-FR" sz="3200" i="1" dirty="0">
                <a:solidFill>
                  <a:srgbClr val="000000"/>
                </a:solidFill>
                <a:effectLst/>
                <a:ea typeface="Times New Roman" panose="02020603050405020304" pitchFamily="18" charset="0"/>
              </a:rPr>
              <a:t>Proverbes 3.7-8, </a:t>
            </a:r>
            <a:r>
              <a:rPr lang="fr-FR" sz="3200" dirty="0">
                <a:solidFill>
                  <a:srgbClr val="000000"/>
                </a:solidFill>
                <a:effectLst/>
                <a:ea typeface="Times New Roman" panose="02020603050405020304" pitchFamily="18" charset="0"/>
              </a:rPr>
              <a:t>Ne te prends pas pour un sage, crains l'Eternel et détourne-toi du mal: </a:t>
            </a:r>
            <a:r>
              <a:rPr lang="fr-FR" sz="3200" b="1" baseline="30000" dirty="0">
                <a:solidFill>
                  <a:srgbClr val="000000"/>
                </a:solidFill>
                <a:effectLst/>
                <a:ea typeface="Times New Roman" panose="02020603050405020304" pitchFamily="18" charset="0"/>
              </a:rPr>
              <a:t>8 </a:t>
            </a:r>
            <a:r>
              <a:rPr lang="fr-FR" sz="3200" dirty="0">
                <a:solidFill>
                  <a:srgbClr val="000000"/>
                </a:solidFill>
                <a:effectLst/>
                <a:ea typeface="Times New Roman" panose="02020603050405020304" pitchFamily="18" charset="0"/>
              </a:rPr>
              <a:t>cela apportera la guérison à ton corps et un rafraîchissement à tes os.</a:t>
            </a: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3884938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61459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5746958"/>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fr-FR" sz="3600" b="1" dirty="0">
                <a:effectLst/>
                <a:ea typeface="Calibri" panose="020F0502020204030204" pitchFamily="34" charset="0"/>
                <a:cs typeface="Times New Roman" panose="02020603050405020304" pitchFamily="18" charset="0"/>
              </a:rPr>
              <a:t>Parle avec sagesse, vérité et guérison</a:t>
            </a:r>
            <a:endParaRPr lang="en-GB" sz="36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2800" i="1" dirty="0">
                <a:effectLst/>
                <a:ea typeface="Calibri" panose="020F0502020204030204" pitchFamily="34" charset="0"/>
                <a:cs typeface="Times New Roman" panose="02020603050405020304" pitchFamily="18" charset="0"/>
              </a:rPr>
              <a:t>24.26 </a:t>
            </a:r>
            <a:r>
              <a:rPr lang="fr-FR" sz="2800" dirty="0">
                <a:solidFill>
                  <a:srgbClr val="000000"/>
                </a:solidFill>
                <a:effectLst/>
                <a:ea typeface="Calibri" panose="020F0502020204030204" pitchFamily="34" charset="0"/>
                <a:cs typeface="Times New Roman" panose="02020603050405020304" pitchFamily="18" charset="0"/>
              </a:rPr>
              <a:t>Une réponse franche est comme une embrassade.</a:t>
            </a:r>
            <a:endParaRPr lang="en-GB" sz="2800" dirty="0">
              <a:effectLst/>
              <a:ea typeface="Calibri" panose="020F0502020204030204" pitchFamily="34" charset="0"/>
              <a:cs typeface="Times New Roman" panose="02020603050405020304" pitchFamily="18" charset="0"/>
            </a:endParaRPr>
          </a:p>
          <a:p>
            <a:pPr marL="0" indent="0">
              <a:buNone/>
            </a:pPr>
            <a:r>
              <a:rPr lang="fr-FR" sz="2800" i="1" dirty="0">
                <a:solidFill>
                  <a:srgbClr val="000000"/>
                </a:solidFill>
                <a:effectLst/>
                <a:ea typeface="Times New Roman" panose="02020603050405020304" pitchFamily="18" charset="0"/>
              </a:rPr>
              <a:t>12.14 </a:t>
            </a:r>
            <a:r>
              <a:rPr lang="fr-FR" sz="2800" dirty="0">
                <a:solidFill>
                  <a:srgbClr val="000000"/>
                </a:solidFill>
                <a:effectLst/>
                <a:ea typeface="Times New Roman" panose="02020603050405020304" pitchFamily="18" charset="0"/>
              </a:rPr>
              <a:t>Grâce au fruit de la bouche on est rassasié de biens, et chacun sera récompensé de ses actes.</a:t>
            </a:r>
            <a:endParaRPr lang="en-GB" sz="2800" dirty="0">
              <a:effectLst/>
              <a:ea typeface="Times New Roman" panose="02020603050405020304" pitchFamily="18" charset="0"/>
            </a:endParaRPr>
          </a:p>
          <a:p>
            <a:pPr marL="0" indent="0">
              <a:buNone/>
            </a:pPr>
            <a:r>
              <a:rPr lang="fr-FR" sz="2800" i="1" dirty="0">
                <a:solidFill>
                  <a:srgbClr val="000000"/>
                </a:solidFill>
                <a:effectLst/>
                <a:ea typeface="Times New Roman" panose="02020603050405020304" pitchFamily="18" charset="0"/>
              </a:rPr>
              <a:t>15.1 </a:t>
            </a:r>
            <a:r>
              <a:rPr lang="fr-FR" sz="2800" dirty="0">
                <a:solidFill>
                  <a:srgbClr val="000000"/>
                </a:solidFill>
                <a:effectLst/>
                <a:ea typeface="Times New Roman" panose="02020603050405020304" pitchFamily="18" charset="0"/>
              </a:rPr>
              <a:t>Une réponse douce calme la fureur, tandis qu’une parole dure augmente la colère.</a:t>
            </a:r>
            <a:endParaRPr lang="en-GB" sz="2800" dirty="0">
              <a:effectLst/>
              <a:ea typeface="Times New Roman" panose="02020603050405020304" pitchFamily="18" charset="0"/>
            </a:endParaRPr>
          </a:p>
          <a:p>
            <a:pPr marL="0" indent="0">
              <a:buNone/>
            </a:pPr>
            <a:r>
              <a:rPr lang="fr-FR" sz="2800" i="1" dirty="0">
                <a:solidFill>
                  <a:srgbClr val="000000"/>
                </a:solidFill>
                <a:effectLst/>
                <a:ea typeface="Times New Roman" panose="02020603050405020304" pitchFamily="18" charset="0"/>
              </a:rPr>
              <a:t>15.4 </a:t>
            </a:r>
            <a:r>
              <a:rPr lang="fr-FR" sz="2800" dirty="0">
                <a:solidFill>
                  <a:srgbClr val="000000"/>
                </a:solidFill>
                <a:effectLst/>
                <a:ea typeface="Times New Roman" panose="02020603050405020304" pitchFamily="18" charset="0"/>
              </a:rPr>
              <a:t>Une parole porteuse de guérison est un arbre de vie, tandis que la langue perverse brise le cœur.</a:t>
            </a:r>
            <a:endParaRPr lang="en-GB" sz="2800" dirty="0">
              <a:effectLst/>
              <a:ea typeface="Times New Roman" panose="02020603050405020304" pitchFamily="18" charset="0"/>
            </a:endParaRPr>
          </a:p>
          <a:p>
            <a:pPr marL="0" indent="0">
              <a:buNone/>
            </a:pPr>
            <a:r>
              <a:rPr lang="fr-FR" sz="2800" i="1" dirty="0">
                <a:solidFill>
                  <a:srgbClr val="000000"/>
                </a:solidFill>
                <a:effectLst/>
                <a:ea typeface="Times New Roman" panose="02020603050405020304" pitchFamily="18" charset="0"/>
              </a:rPr>
              <a:t>15.2 </a:t>
            </a:r>
            <a:r>
              <a:rPr lang="fr-FR" sz="2800" dirty="0">
                <a:solidFill>
                  <a:srgbClr val="000000"/>
                </a:solidFill>
                <a:effectLst/>
                <a:ea typeface="Times New Roman" panose="02020603050405020304" pitchFamily="18" charset="0"/>
              </a:rPr>
              <a:t>La langue des sages rend la connaissance plaisante, tandis que la bouche des hommes stupides déverse la folie.</a:t>
            </a:r>
            <a:endParaRPr lang="en-GB" sz="2800" dirty="0">
              <a:effectLst/>
              <a:ea typeface="Times New Roman" panose="02020603050405020304" pitchFamily="18" charset="0"/>
            </a:endParaRPr>
          </a:p>
          <a:p>
            <a:pPr marL="0" indent="0">
              <a:lnSpc>
                <a:spcPct val="107000"/>
              </a:lnSpc>
              <a:spcAft>
                <a:spcPts val="800"/>
              </a:spcAft>
              <a:buNone/>
            </a:pPr>
            <a:r>
              <a:rPr lang="fr-FR" sz="2800" dirty="0">
                <a:effectLst/>
                <a:ea typeface="Calibri" panose="020F0502020204030204" pitchFamily="34" charset="0"/>
                <a:cs typeface="Times New Roman" panose="02020603050405020304" pitchFamily="18" charset="0"/>
              </a:rPr>
              <a:t> </a:t>
            </a:r>
            <a:endParaRPr lang="en-GB" sz="28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41476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4781694"/>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gn="ctr">
              <a:buNone/>
            </a:pPr>
            <a:r>
              <a:rPr lang="fr-FR" b="1" dirty="0"/>
              <a:t>Conseil pour lire </a:t>
            </a:r>
            <a:r>
              <a:rPr lang="fr-FR" b="1"/>
              <a:t>les Proverbes</a:t>
            </a:r>
            <a:endParaRPr lang="fr-FR" sz="3200">
              <a:solidFill>
                <a:srgbClr val="000000"/>
              </a:solidFill>
              <a:effectLst/>
              <a:ea typeface="Times New Roman" panose="02020603050405020304" pitchFamily="18" charset="0"/>
            </a:endParaRPr>
          </a:p>
          <a:p>
            <a:pPr marL="0" indent="0">
              <a:buNone/>
            </a:pPr>
            <a:r>
              <a:rPr lang="fr-FR" sz="3200" dirty="0">
                <a:solidFill>
                  <a:srgbClr val="000000"/>
                </a:solidFill>
                <a:effectLst/>
                <a:ea typeface="Times New Roman" panose="02020603050405020304" pitchFamily="18" charset="0"/>
              </a:rPr>
              <a:t>14.20 Le pauvre est détesté même par son prochain,</a:t>
            </a:r>
            <a:r>
              <a:rPr lang="en-GB" sz="3200" dirty="0">
                <a:effectLst/>
                <a:ea typeface="Times New Roman" panose="02020603050405020304" pitchFamily="18" charset="0"/>
              </a:rPr>
              <a:t> </a:t>
            </a:r>
            <a:r>
              <a:rPr lang="en-GB" sz="3200" dirty="0" err="1">
                <a:effectLst/>
                <a:ea typeface="Times New Roman" panose="02020603050405020304" pitchFamily="18" charset="0"/>
              </a:rPr>
              <a:t>tandis</a:t>
            </a:r>
            <a:r>
              <a:rPr lang="en-GB" sz="3200" dirty="0">
                <a:effectLst/>
                <a:ea typeface="Times New Roman" panose="02020603050405020304" pitchFamily="18" charset="0"/>
              </a:rPr>
              <a:t> que les </a:t>
            </a:r>
            <a:r>
              <a:rPr lang="en-GB" sz="3200" dirty="0" err="1">
                <a:effectLst/>
                <a:ea typeface="Times New Roman" panose="02020603050405020304" pitchFamily="18" charset="0"/>
              </a:rPr>
              <a:t>amis</a:t>
            </a:r>
            <a:r>
              <a:rPr lang="en-GB" sz="3200" dirty="0">
                <a:effectLst/>
                <a:ea typeface="Times New Roman" panose="02020603050405020304" pitchFamily="18" charset="0"/>
              </a:rPr>
              <a:t> du riche </a:t>
            </a:r>
            <a:r>
              <a:rPr lang="en-GB" sz="3200" dirty="0" err="1">
                <a:effectLst/>
                <a:ea typeface="Times New Roman" panose="02020603050405020304" pitchFamily="18" charset="0"/>
              </a:rPr>
              <a:t>sont</a:t>
            </a:r>
            <a:r>
              <a:rPr lang="en-GB" sz="3200" dirty="0">
                <a:effectLst/>
                <a:ea typeface="Times New Roman" panose="02020603050405020304" pitchFamily="18" charset="0"/>
              </a:rPr>
              <a:t> </a:t>
            </a:r>
            <a:r>
              <a:rPr lang="en-GB" sz="3200" dirty="0" err="1">
                <a:effectLst/>
                <a:ea typeface="Times New Roman" panose="02020603050405020304" pitchFamily="18" charset="0"/>
              </a:rPr>
              <a:t>nombreux</a:t>
            </a:r>
            <a:r>
              <a:rPr lang="en-GB" sz="3200" dirty="0">
                <a:effectLst/>
                <a:ea typeface="Times New Roman" panose="02020603050405020304" pitchFamily="18" charset="0"/>
              </a:rPr>
              <a:t>.</a:t>
            </a:r>
          </a:p>
          <a:p>
            <a:pPr marL="0" indent="0">
              <a:buNone/>
            </a:pPr>
            <a:r>
              <a:rPr lang="fr-FR" sz="3200" dirty="0">
                <a:solidFill>
                  <a:srgbClr val="000000"/>
                </a:solidFill>
                <a:effectLst/>
                <a:ea typeface="Times New Roman" panose="02020603050405020304" pitchFamily="18" charset="0"/>
              </a:rPr>
              <a:t>20.14 «Mauvais! Mauvais!» affirme l'acheteur</a:t>
            </a:r>
            <a:r>
              <a:rPr lang="en-GB" sz="3200" dirty="0">
                <a:effectLst/>
                <a:ea typeface="Times New Roman" panose="02020603050405020304" pitchFamily="18" charset="0"/>
              </a:rPr>
              <a:t> </a:t>
            </a:r>
            <a:r>
              <a:rPr lang="en-GB" sz="3200" dirty="0" err="1">
                <a:effectLst/>
                <a:ea typeface="Times New Roman" panose="02020603050405020304" pitchFamily="18" charset="0"/>
              </a:rPr>
              <a:t>mais</a:t>
            </a:r>
            <a:r>
              <a:rPr lang="en-GB" sz="3200" dirty="0">
                <a:effectLst/>
                <a:ea typeface="Times New Roman" panose="02020603050405020304" pitchFamily="18" charset="0"/>
              </a:rPr>
              <a:t>, </a:t>
            </a:r>
            <a:r>
              <a:rPr lang="en-GB" sz="3200" dirty="0" err="1">
                <a:effectLst/>
                <a:ea typeface="Times New Roman" panose="02020603050405020304" pitchFamily="18" charset="0"/>
              </a:rPr>
              <a:t>une</a:t>
            </a:r>
            <a:r>
              <a:rPr lang="en-GB" sz="3200" dirty="0">
                <a:effectLst/>
                <a:ea typeface="Times New Roman" panose="02020603050405020304" pitchFamily="18" charset="0"/>
              </a:rPr>
              <a:t> </a:t>
            </a:r>
            <a:r>
              <a:rPr lang="en-GB" sz="3200" dirty="0" err="1">
                <a:effectLst/>
                <a:ea typeface="Times New Roman" panose="02020603050405020304" pitchFamily="18" charset="0"/>
              </a:rPr>
              <a:t>fois</a:t>
            </a:r>
            <a:r>
              <a:rPr lang="en-GB" sz="3200" dirty="0">
                <a:effectLst/>
                <a:ea typeface="Times New Roman" panose="02020603050405020304" pitchFamily="18" charset="0"/>
              </a:rPr>
              <a:t> parti, il se </a:t>
            </a:r>
            <a:r>
              <a:rPr lang="en-GB" sz="3200" dirty="0" err="1">
                <a:effectLst/>
                <a:ea typeface="Times New Roman" panose="02020603050405020304" pitchFamily="18" charset="0"/>
              </a:rPr>
              <a:t>félicite</a:t>
            </a:r>
            <a:r>
              <a:rPr lang="en-GB" sz="3200" dirty="0">
                <a:effectLst/>
                <a:ea typeface="Times New Roman" panose="02020603050405020304" pitchFamily="18" charset="0"/>
              </a:rPr>
              <a:t>.</a:t>
            </a:r>
          </a:p>
          <a:p>
            <a:pPr marL="0" indent="0">
              <a:lnSpc>
                <a:spcPct val="107000"/>
              </a:lnSpc>
              <a:spcAft>
                <a:spcPts val="800"/>
              </a:spcAft>
              <a:buNone/>
            </a:pPr>
            <a:r>
              <a:rPr lang="fr-FR" sz="3200" dirty="0">
                <a:effectLst/>
                <a:ea typeface="Calibri" panose="020F0502020204030204" pitchFamily="34" charset="0"/>
                <a:cs typeface="Times New Roman" panose="02020603050405020304" pitchFamily="18" charset="0"/>
              </a:rPr>
              <a:t>3.7-8</a:t>
            </a:r>
            <a:r>
              <a:rPr lang="fr-FR" sz="3200" b="1" baseline="30000" dirty="0">
                <a:solidFill>
                  <a:srgbClr val="000000"/>
                </a:solidFill>
                <a:effectLst/>
                <a:ea typeface="Calibri" panose="020F0502020204030204" pitchFamily="34" charset="0"/>
                <a:cs typeface="Times New Roman" panose="02020603050405020304" pitchFamily="18" charset="0"/>
              </a:rPr>
              <a:t> </a:t>
            </a:r>
            <a:r>
              <a:rPr lang="fr-FR" sz="3200" dirty="0">
                <a:solidFill>
                  <a:srgbClr val="000000"/>
                </a:solidFill>
                <a:effectLst/>
                <a:ea typeface="Calibri" panose="020F0502020204030204" pitchFamily="34" charset="0"/>
                <a:cs typeface="Times New Roman" panose="02020603050405020304" pitchFamily="18" charset="0"/>
              </a:rPr>
              <a:t>Ne te prends pas pour un sage,</a:t>
            </a:r>
            <a:r>
              <a:rPr lang="en-GB" sz="3200" dirty="0">
                <a:effectLst/>
                <a:ea typeface="Calibri" panose="020F0502020204030204" pitchFamily="34" charset="0"/>
                <a:cs typeface="Times New Roman" panose="02020603050405020304" pitchFamily="18" charset="0"/>
              </a:rPr>
              <a:t> </a:t>
            </a:r>
            <a:r>
              <a:rPr lang="en-GB" sz="3200" dirty="0" err="1">
                <a:effectLst/>
                <a:ea typeface="Calibri" panose="020F0502020204030204" pitchFamily="34" charset="0"/>
                <a:cs typeface="Times New Roman" panose="02020603050405020304" pitchFamily="18" charset="0"/>
              </a:rPr>
              <a:t>crains</a:t>
            </a:r>
            <a:r>
              <a:rPr lang="en-GB" sz="3200" dirty="0">
                <a:effectLst/>
                <a:ea typeface="Calibri" panose="020F0502020204030204" pitchFamily="34" charset="0"/>
                <a:cs typeface="Times New Roman" panose="02020603050405020304" pitchFamily="18" charset="0"/>
              </a:rPr>
              <a:t> </a:t>
            </a:r>
            <a:r>
              <a:rPr lang="en-GB" sz="3200" dirty="0" err="1">
                <a:effectLst/>
                <a:ea typeface="Calibri" panose="020F0502020204030204" pitchFamily="34" charset="0"/>
                <a:cs typeface="Times New Roman" panose="02020603050405020304" pitchFamily="18" charset="0"/>
              </a:rPr>
              <a:t>l'Eternel</a:t>
            </a:r>
            <a:r>
              <a:rPr lang="en-GB" sz="3200" dirty="0">
                <a:effectLst/>
                <a:ea typeface="Calibri" panose="020F0502020204030204" pitchFamily="34" charset="0"/>
                <a:cs typeface="Times New Roman" panose="02020603050405020304" pitchFamily="18" charset="0"/>
              </a:rPr>
              <a:t> et </a:t>
            </a:r>
            <a:r>
              <a:rPr lang="en-GB" sz="3200" dirty="0" err="1">
                <a:effectLst/>
                <a:ea typeface="Calibri" panose="020F0502020204030204" pitchFamily="34" charset="0"/>
                <a:cs typeface="Times New Roman" panose="02020603050405020304" pitchFamily="18" charset="0"/>
              </a:rPr>
              <a:t>détourne-toi</a:t>
            </a:r>
            <a:r>
              <a:rPr lang="en-GB" sz="3200" dirty="0">
                <a:effectLst/>
                <a:ea typeface="Calibri" panose="020F0502020204030204" pitchFamily="34" charset="0"/>
                <a:cs typeface="Times New Roman" panose="02020603050405020304" pitchFamily="18" charset="0"/>
              </a:rPr>
              <a:t> du mal: </a:t>
            </a:r>
            <a:r>
              <a:rPr lang="en-GB" sz="3200" b="1" baseline="30000" dirty="0">
                <a:effectLst/>
                <a:ea typeface="Calibri" panose="020F0502020204030204" pitchFamily="34" charset="0"/>
                <a:cs typeface="Times New Roman" panose="02020603050405020304" pitchFamily="18" charset="0"/>
              </a:rPr>
              <a:t>8 </a:t>
            </a:r>
            <a:r>
              <a:rPr lang="en-GB" sz="3200" dirty="0" err="1">
                <a:effectLst/>
                <a:ea typeface="Calibri" panose="020F0502020204030204" pitchFamily="34" charset="0"/>
                <a:cs typeface="Times New Roman" panose="02020603050405020304" pitchFamily="18" charset="0"/>
              </a:rPr>
              <a:t>cela</a:t>
            </a:r>
            <a:r>
              <a:rPr lang="en-GB" sz="3200" dirty="0">
                <a:effectLst/>
                <a:ea typeface="Calibri" panose="020F0502020204030204" pitchFamily="34" charset="0"/>
                <a:cs typeface="Times New Roman" panose="02020603050405020304" pitchFamily="18" charset="0"/>
              </a:rPr>
              <a:t> </a:t>
            </a:r>
            <a:r>
              <a:rPr lang="en-GB" sz="3200" dirty="0" err="1">
                <a:effectLst/>
                <a:ea typeface="Calibri" panose="020F0502020204030204" pitchFamily="34" charset="0"/>
                <a:cs typeface="Times New Roman" panose="02020603050405020304" pitchFamily="18" charset="0"/>
              </a:rPr>
              <a:t>apportera</a:t>
            </a:r>
            <a:r>
              <a:rPr lang="en-GB" sz="3200" dirty="0">
                <a:effectLst/>
                <a:ea typeface="Calibri" panose="020F0502020204030204" pitchFamily="34" charset="0"/>
                <a:cs typeface="Times New Roman" panose="02020603050405020304" pitchFamily="18" charset="0"/>
              </a:rPr>
              <a:t> la </a:t>
            </a:r>
            <a:r>
              <a:rPr lang="en-GB" sz="3200" dirty="0" err="1">
                <a:effectLst/>
                <a:ea typeface="Calibri" panose="020F0502020204030204" pitchFamily="34" charset="0"/>
                <a:cs typeface="Times New Roman" panose="02020603050405020304" pitchFamily="18" charset="0"/>
              </a:rPr>
              <a:t>guérison</a:t>
            </a:r>
            <a:r>
              <a:rPr lang="en-GB" sz="3200" dirty="0">
                <a:effectLst/>
                <a:ea typeface="Calibri" panose="020F0502020204030204" pitchFamily="34" charset="0"/>
                <a:cs typeface="Times New Roman" panose="02020603050405020304" pitchFamily="18" charset="0"/>
              </a:rPr>
              <a:t> à ton corps et un </a:t>
            </a:r>
            <a:r>
              <a:rPr lang="en-GB" sz="3200" dirty="0" err="1">
                <a:effectLst/>
                <a:ea typeface="Calibri" panose="020F0502020204030204" pitchFamily="34" charset="0"/>
                <a:cs typeface="Times New Roman" panose="02020603050405020304" pitchFamily="18" charset="0"/>
              </a:rPr>
              <a:t>rafraîchissement</a:t>
            </a:r>
            <a:r>
              <a:rPr lang="en-GB" sz="3200" dirty="0">
                <a:effectLst/>
                <a:ea typeface="Calibri" panose="020F0502020204030204" pitchFamily="34" charset="0"/>
                <a:cs typeface="Times New Roman" panose="02020603050405020304" pitchFamily="18" charset="0"/>
              </a:rPr>
              <a:t> à </a:t>
            </a:r>
            <a:r>
              <a:rPr lang="en-GB" sz="3200" dirty="0" err="1">
                <a:effectLst/>
                <a:ea typeface="Calibri" panose="020F0502020204030204" pitchFamily="34" charset="0"/>
                <a:cs typeface="Times New Roman" panose="02020603050405020304" pitchFamily="18" charset="0"/>
              </a:rPr>
              <a:t>tes</a:t>
            </a:r>
            <a:r>
              <a:rPr lang="en-GB" sz="3200" dirty="0">
                <a:effectLst/>
                <a:ea typeface="Calibri" panose="020F0502020204030204" pitchFamily="34" charset="0"/>
                <a:cs typeface="Times New Roman" panose="02020603050405020304" pitchFamily="18" charset="0"/>
              </a:rPr>
              <a:t> </a:t>
            </a:r>
            <a:r>
              <a:rPr lang="en-GB" sz="3200" dirty="0" err="1">
                <a:effectLst/>
                <a:ea typeface="Calibri" panose="020F0502020204030204" pitchFamily="34" charset="0"/>
                <a:cs typeface="Times New Roman" panose="02020603050405020304" pitchFamily="18" charset="0"/>
              </a:rPr>
              <a:t>os</a:t>
            </a:r>
            <a:r>
              <a:rPr lang="en-GB" sz="3200" dirty="0">
                <a:effectLst/>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979984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87873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Power of Friendship at Work — Coach Ayers Performance">
            <a:extLst>
              <a:ext uri="{FF2B5EF4-FFF2-40B4-BE49-F238E27FC236}">
                <a16:creationId xmlns:a16="http://schemas.microsoft.com/office/drawing/2014/main" id="{F8831B56-8047-642A-F6D3-1120529EF25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7251"/>
          <a:stretch/>
        </p:blipFill>
        <p:spPr bwMode="auto">
          <a:xfrm>
            <a:off x="-1" y="-1"/>
            <a:ext cx="12196961" cy="685800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F9B8A331-254F-4274-A713-C54A4E5EFB14}"/>
              </a:ext>
            </a:extLst>
          </p:cNvPr>
          <p:cNvSpPr txBox="1">
            <a:spLocks/>
          </p:cNvSpPr>
          <p:nvPr/>
        </p:nvSpPr>
        <p:spPr>
          <a:xfrm>
            <a:off x="1205453" y="510538"/>
            <a:ext cx="10459824" cy="1025024"/>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gn="ctr">
              <a:lnSpc>
                <a:spcPct val="107000"/>
              </a:lnSpc>
              <a:spcAft>
                <a:spcPts val="800"/>
              </a:spcAft>
              <a:buNone/>
            </a:pPr>
            <a:r>
              <a:rPr lang="fr-FR" sz="6000" dirty="0">
                <a:effectLst/>
                <a:latin typeface="Eras Bold ITC" panose="020B0907030504020204" pitchFamily="34" charset="0"/>
                <a:ea typeface="Calibri" panose="020F0502020204030204" pitchFamily="34" charset="0"/>
                <a:cs typeface="Times New Roman" panose="02020603050405020304" pitchFamily="18" charset="0"/>
              </a:rPr>
              <a:t>l’amitié</a:t>
            </a:r>
          </a:p>
        </p:txBody>
      </p:sp>
    </p:spTree>
    <p:extLst>
      <p:ext uri="{BB962C8B-B14F-4D97-AF65-F5344CB8AC3E}">
        <p14:creationId xmlns:p14="http://schemas.microsoft.com/office/powerpoint/2010/main" val="11537940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3404009"/>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lvl="0" indent="0">
              <a:buNone/>
            </a:pPr>
            <a:r>
              <a:rPr lang="fr-FR" sz="3600" b="1" dirty="0"/>
              <a:t>Nous change pour le bien</a:t>
            </a:r>
            <a:endParaRPr lang="en-GB" sz="3600" dirty="0"/>
          </a:p>
          <a:p>
            <a:pPr marL="0" indent="0">
              <a:buNone/>
            </a:pPr>
            <a:r>
              <a:rPr lang="fr-FR" sz="3200" dirty="0"/>
              <a:t> </a:t>
            </a:r>
            <a:endParaRPr lang="en-GB" sz="3200" dirty="0"/>
          </a:p>
          <a:p>
            <a:pPr marL="0" indent="0">
              <a:buNone/>
            </a:pPr>
            <a:r>
              <a:rPr lang="fr-FR" sz="3200" i="1" dirty="0"/>
              <a:t>27.6 </a:t>
            </a:r>
            <a:r>
              <a:rPr lang="fr-FR" sz="3200" dirty="0"/>
              <a:t>Les blessures d'un ami prouvent sa fidélité, tandis que les baisers d'un ennemi sont trompeurs.</a:t>
            </a:r>
            <a:endParaRPr lang="en-GB" sz="3200" dirty="0"/>
          </a:p>
          <a:p>
            <a:pPr marL="0" indent="0">
              <a:buNone/>
            </a:pPr>
            <a:r>
              <a:rPr lang="fr-FR" sz="3200" i="1" dirty="0"/>
              <a:t>27.17 </a:t>
            </a:r>
            <a:r>
              <a:rPr lang="fr-FR" sz="3200" dirty="0"/>
              <a:t>Tout comme le fer aiguise le fer, l’homme s’aiguise au contact de son prochain.</a:t>
            </a:r>
            <a:endParaRPr lang="en-GB" sz="3200" dirty="0"/>
          </a:p>
        </p:txBody>
      </p:sp>
    </p:spTree>
    <p:extLst>
      <p:ext uri="{BB962C8B-B14F-4D97-AF65-F5344CB8AC3E}">
        <p14:creationId xmlns:p14="http://schemas.microsoft.com/office/powerpoint/2010/main" val="7152275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43839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5533823"/>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lvl="0" indent="0">
              <a:buNone/>
            </a:pPr>
            <a:r>
              <a:rPr lang="fr-FR" sz="4000" b="1" dirty="0"/>
              <a:t>Donc choisis tes amis avec sagesse</a:t>
            </a:r>
            <a:endParaRPr lang="en-GB" sz="4000" dirty="0"/>
          </a:p>
          <a:p>
            <a:pPr marL="0" indent="0">
              <a:buNone/>
            </a:pPr>
            <a:r>
              <a:rPr lang="fr-FR" sz="3200" dirty="0"/>
              <a:t> </a:t>
            </a:r>
            <a:endParaRPr lang="en-GB" sz="3200" dirty="0"/>
          </a:p>
          <a:p>
            <a:pPr marL="0" indent="0">
              <a:buNone/>
            </a:pPr>
            <a:r>
              <a:rPr lang="fr-FR" sz="3200" i="1" dirty="0"/>
              <a:t>12.26 </a:t>
            </a:r>
            <a:r>
              <a:rPr lang="fr-FR" sz="3200" dirty="0"/>
              <a:t>Le juste apprend de son prochain, mais la voie qu'empruntent les méchants les égare.</a:t>
            </a:r>
            <a:endParaRPr lang="en-GB" sz="3200" dirty="0"/>
          </a:p>
          <a:p>
            <a:pPr marL="0" indent="0">
              <a:buNone/>
            </a:pPr>
            <a:r>
              <a:rPr lang="fr-FR" sz="3200" i="1" dirty="0"/>
              <a:t>13.20 </a:t>
            </a:r>
            <a:r>
              <a:rPr lang="fr-FR" sz="3200" dirty="0"/>
              <a:t>Celui qui marche en compagnie des sages devient sage et celui qui fréquente des hommes stupides se retrouvera en mauvaise posture.</a:t>
            </a:r>
            <a:endParaRPr lang="en-GB" sz="3200" dirty="0"/>
          </a:p>
          <a:p>
            <a:pPr marL="0" indent="0">
              <a:buNone/>
            </a:pPr>
            <a:r>
              <a:rPr lang="fr-FR" sz="3200" i="1" dirty="0"/>
              <a:t>22.24-25 </a:t>
            </a:r>
            <a:r>
              <a:rPr lang="fr-FR" sz="3200" dirty="0"/>
              <a:t>Ne fréquente pas l'homme colérique, ne va pas avec l'homme violent ! </a:t>
            </a:r>
            <a:r>
              <a:rPr lang="fr-FR" sz="3200" b="1" baseline="30000" dirty="0"/>
              <a:t>25 </a:t>
            </a:r>
            <a:r>
              <a:rPr lang="fr-FR" sz="3200" dirty="0"/>
              <a:t>Tu risquerais de t'habituer à ses sentiers et ils deviendraient un piège pour toi.</a:t>
            </a:r>
            <a:endParaRPr lang="en-GB" sz="3200" dirty="0"/>
          </a:p>
        </p:txBody>
      </p:sp>
    </p:spTree>
    <p:extLst>
      <p:ext uri="{BB962C8B-B14F-4D97-AF65-F5344CB8AC3E}">
        <p14:creationId xmlns:p14="http://schemas.microsoft.com/office/powerpoint/2010/main" val="41524982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96656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2664960"/>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lvl="0" indent="0">
              <a:lnSpc>
                <a:spcPct val="107000"/>
              </a:lnSpc>
              <a:spcAft>
                <a:spcPts val="800"/>
              </a:spcAft>
              <a:buNone/>
            </a:pPr>
            <a:r>
              <a:rPr lang="fr-FR" sz="4000" b="1" dirty="0">
                <a:effectLst/>
                <a:ea typeface="Calibri" panose="020F0502020204030204" pitchFamily="34" charset="0"/>
                <a:cs typeface="Calibri" panose="020F0502020204030204" pitchFamily="34" charset="0"/>
              </a:rPr>
              <a:t>Apporte de la joie</a:t>
            </a:r>
            <a:endParaRPr lang="en-GB" sz="40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3200" dirty="0">
                <a:effectLst/>
                <a:ea typeface="Calibri" panose="020F0502020204030204" pitchFamily="34" charset="0"/>
                <a:cs typeface="Calibri" panose="020F0502020204030204" pitchFamily="34" charset="0"/>
              </a:rPr>
              <a:t> </a:t>
            </a:r>
            <a:endParaRPr lang="en-GB" sz="3200" dirty="0">
              <a:effectLst/>
              <a:ea typeface="Calibri" panose="020F0502020204030204" pitchFamily="34" charset="0"/>
              <a:cs typeface="Times New Roman" panose="02020603050405020304" pitchFamily="18" charset="0"/>
            </a:endParaRPr>
          </a:p>
          <a:p>
            <a:pPr marL="0" indent="0">
              <a:buNone/>
            </a:pPr>
            <a:r>
              <a:rPr lang="fr-FR" sz="3200" i="1" dirty="0">
                <a:solidFill>
                  <a:srgbClr val="000000"/>
                </a:solidFill>
                <a:effectLst/>
                <a:ea typeface="Times New Roman" panose="02020603050405020304" pitchFamily="18" charset="0"/>
              </a:rPr>
              <a:t>27.9 </a:t>
            </a:r>
            <a:r>
              <a:rPr lang="fr-FR" sz="3200" dirty="0">
                <a:solidFill>
                  <a:srgbClr val="000000"/>
                </a:solidFill>
                <a:effectLst/>
                <a:ea typeface="Times New Roman" panose="02020603050405020304" pitchFamily="18" charset="0"/>
              </a:rPr>
              <a:t>L'huile et les parfums réjouissent le cœur, et la douceur d'un ami vaut mieux que nos propres conseils.</a:t>
            </a: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25175148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41601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3191899"/>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lvl="0" indent="0">
              <a:lnSpc>
                <a:spcPct val="107000"/>
              </a:lnSpc>
              <a:spcAft>
                <a:spcPts val="800"/>
              </a:spcAft>
              <a:buNone/>
            </a:pPr>
            <a:r>
              <a:rPr lang="fr-FR" sz="3600" b="1" dirty="0">
                <a:effectLst/>
                <a:ea typeface="Calibri" panose="020F0502020204030204" pitchFamily="34" charset="0"/>
                <a:cs typeface="Calibri" panose="020F0502020204030204" pitchFamily="34" charset="0"/>
              </a:rPr>
              <a:t>Il vaut mieux quelques amitiés profondes que beaucoup de superficielles</a:t>
            </a:r>
            <a:endParaRPr lang="en-GB" sz="36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3200" dirty="0">
                <a:effectLst/>
                <a:ea typeface="Calibri" panose="020F0502020204030204" pitchFamily="34" charset="0"/>
                <a:cs typeface="Calibri" panose="020F0502020204030204" pitchFamily="34" charset="0"/>
              </a:rPr>
              <a:t> </a:t>
            </a:r>
            <a:endParaRPr lang="en-GB" sz="3200" dirty="0">
              <a:effectLst/>
              <a:ea typeface="Calibri" panose="020F0502020204030204" pitchFamily="34" charset="0"/>
              <a:cs typeface="Times New Roman" panose="02020603050405020304" pitchFamily="18" charset="0"/>
            </a:endParaRPr>
          </a:p>
          <a:p>
            <a:pPr marL="0" indent="0">
              <a:buNone/>
            </a:pPr>
            <a:r>
              <a:rPr lang="fr-FR" sz="3200" i="1" dirty="0">
                <a:solidFill>
                  <a:srgbClr val="000000"/>
                </a:solidFill>
                <a:effectLst/>
                <a:ea typeface="Times New Roman" panose="02020603050405020304" pitchFamily="18" charset="0"/>
              </a:rPr>
              <a:t>18.24 </a:t>
            </a:r>
            <a:r>
              <a:rPr lang="fr-FR" sz="3200" dirty="0">
                <a:solidFill>
                  <a:srgbClr val="000000"/>
                </a:solidFill>
                <a:effectLst/>
                <a:ea typeface="Times New Roman" panose="02020603050405020304" pitchFamily="18" charset="0"/>
              </a:rPr>
              <a:t>Celui qui a beaucoup de compagnons les a pour son malheur, mais il y a des amis plus attachés que des frères.</a:t>
            </a: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4557713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0251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B8A331-254F-4274-A713-C54A4E5EFB14}"/>
              </a:ext>
            </a:extLst>
          </p:cNvPr>
          <p:cNvSpPr txBox="1">
            <a:spLocks/>
          </p:cNvSpPr>
          <p:nvPr/>
        </p:nvSpPr>
        <p:spPr>
          <a:xfrm>
            <a:off x="1887220" y="118516"/>
            <a:ext cx="10238961" cy="3064967"/>
          </a:xfrm>
          <a:prstGeom prst="rect">
            <a:avLst/>
          </a:prstGeom>
        </p:spPr>
        <p:txBody>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marR="0" lvl="0" indent="0" algn="l" defTabSz="816422" rtl="0" eaLnBrk="1" fontAlgn="auto" latinLnBrk="0" hangingPunct="1">
              <a:lnSpc>
                <a:spcPct val="100000"/>
              </a:lnSpc>
              <a:spcBef>
                <a:spcPct val="20000"/>
              </a:spcBef>
              <a:spcAft>
                <a:spcPts val="0"/>
              </a:spcAft>
              <a:buClrTx/>
              <a:buSzTx/>
              <a:buFont typeface="Arial"/>
              <a:buNone/>
              <a:tabLst/>
              <a:defRPr/>
            </a:pPr>
            <a:endParaRPr kumimoji="0" lang="en-AU" sz="5400" b="1" i="0" u="none" strike="noStrike" kern="1200" cap="none" spc="0" normalizeH="0" baseline="0" noProof="0" dirty="0">
              <a:ln>
                <a:noFill/>
              </a:ln>
              <a:solidFill>
                <a:prstClr val="black"/>
              </a:solidFill>
              <a:effectLst/>
              <a:uLnTx/>
              <a:uFillTx/>
              <a:latin typeface="Compita Medium" pitchFamily="2" charset="0"/>
              <a:ea typeface="+mn-ea"/>
              <a:cs typeface="+mn-cs"/>
            </a:endParaRPr>
          </a:p>
        </p:txBody>
      </p:sp>
      <p:pic>
        <p:nvPicPr>
          <p:cNvPr id="4" name="Picture 3">
            <a:extLst>
              <a:ext uri="{FF2B5EF4-FFF2-40B4-BE49-F238E27FC236}">
                <a16:creationId xmlns:a16="http://schemas.microsoft.com/office/drawing/2014/main" id="{AD40EDB1-997C-4185-AB94-DC9C210DCFA2}"/>
              </a:ext>
            </a:extLst>
          </p:cNvPr>
          <p:cNvPicPr>
            <a:picLocks noChangeAspect="1"/>
          </p:cNvPicPr>
          <p:nvPr/>
        </p:nvPicPr>
        <p:blipFill>
          <a:blip r:embed="rId2"/>
          <a:stretch>
            <a:fillRect/>
          </a:stretch>
        </p:blipFill>
        <p:spPr>
          <a:xfrm>
            <a:off x="-1" y="0"/>
            <a:ext cx="12202871" cy="6858000"/>
          </a:xfrm>
          <a:prstGeom prst="rect">
            <a:avLst/>
          </a:prstGeom>
        </p:spPr>
      </p:pic>
      <p:sp>
        <p:nvSpPr>
          <p:cNvPr id="2" name="Rectangle 1">
            <a:extLst>
              <a:ext uri="{FF2B5EF4-FFF2-40B4-BE49-F238E27FC236}">
                <a16:creationId xmlns:a16="http://schemas.microsoft.com/office/drawing/2014/main" id="{C4D2E762-C2F0-714D-514F-0B7332258FC1}"/>
              </a:ext>
            </a:extLst>
          </p:cNvPr>
          <p:cNvSpPr/>
          <p:nvPr/>
        </p:nvSpPr>
        <p:spPr>
          <a:xfrm>
            <a:off x="10908145" y="5375564"/>
            <a:ext cx="729673" cy="79432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261093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4524315"/>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lvl="0" indent="0">
              <a:buNone/>
            </a:pPr>
            <a:r>
              <a:rPr lang="fr-FR" sz="3600" b="1" dirty="0"/>
              <a:t>Investis dans tes amis</a:t>
            </a:r>
            <a:endParaRPr lang="en-GB" sz="3600" dirty="0"/>
          </a:p>
          <a:p>
            <a:pPr marL="0" indent="0">
              <a:buNone/>
            </a:pPr>
            <a:r>
              <a:rPr lang="fr-FR" sz="2800" dirty="0"/>
              <a:t> </a:t>
            </a:r>
            <a:endParaRPr lang="en-GB" sz="2800" dirty="0"/>
          </a:p>
          <a:p>
            <a:pPr marL="0" indent="0">
              <a:buNone/>
            </a:pPr>
            <a:r>
              <a:rPr lang="fr-FR" sz="2800" i="1" dirty="0"/>
              <a:t>27.10 </a:t>
            </a:r>
            <a:r>
              <a:rPr lang="fr-FR" sz="2800" dirty="0"/>
              <a:t>N'abandonne pas ton ami, ni celui de ton père, et n'entre pas dans la maison de ton frère, le jour où tu es dans la détresse! Mieux vaut un voisin proche qu'un frère éloigné.</a:t>
            </a:r>
            <a:endParaRPr lang="en-GB" sz="2800" dirty="0"/>
          </a:p>
          <a:p>
            <a:pPr marL="0" indent="0">
              <a:buNone/>
            </a:pPr>
            <a:r>
              <a:rPr lang="fr-FR" sz="2800" i="1" dirty="0"/>
              <a:t> </a:t>
            </a:r>
            <a:endParaRPr lang="en-GB" sz="2800" dirty="0"/>
          </a:p>
          <a:p>
            <a:pPr marL="0" indent="0">
              <a:buNone/>
            </a:pPr>
            <a:r>
              <a:rPr lang="fr-FR" sz="2800" i="1" dirty="0"/>
              <a:t>25.20 </a:t>
            </a:r>
            <a:r>
              <a:rPr lang="fr-FR" sz="2800" dirty="0"/>
              <a:t>Enlever un habit un jour de froid, verser du vinaigre sur du salpêtre c'est entonner des chansons pour un cœur attristé</a:t>
            </a:r>
            <a:r>
              <a:rPr lang="fr-FR" sz="2800" i="1" dirty="0"/>
              <a:t>.</a:t>
            </a:r>
            <a:endParaRPr lang="en-GB" sz="2800" dirty="0"/>
          </a:p>
          <a:p>
            <a:pPr marL="0" indent="0">
              <a:buNone/>
            </a:pPr>
            <a:r>
              <a:rPr lang="fr-FR" sz="2800" dirty="0"/>
              <a:t> </a:t>
            </a:r>
            <a:endParaRPr lang="en-GB" sz="2800" dirty="0"/>
          </a:p>
        </p:txBody>
      </p:sp>
    </p:spTree>
    <p:extLst>
      <p:ext uri="{BB962C8B-B14F-4D97-AF65-F5344CB8AC3E}">
        <p14:creationId xmlns:p14="http://schemas.microsoft.com/office/powerpoint/2010/main" val="7191882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871400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2568395"/>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lvl="0" indent="0">
              <a:lnSpc>
                <a:spcPct val="107000"/>
              </a:lnSpc>
              <a:spcAft>
                <a:spcPts val="800"/>
              </a:spcAft>
              <a:buNone/>
            </a:pPr>
            <a:r>
              <a:rPr lang="fr-FR" sz="3200" b="1" dirty="0">
                <a:effectLst/>
                <a:ea typeface="Calibri" panose="020F0502020204030204" pitchFamily="34" charset="0"/>
                <a:cs typeface="Calibri" panose="020F0502020204030204" pitchFamily="34" charset="0"/>
              </a:rPr>
              <a:t>Ne soit pas irréaliste</a:t>
            </a:r>
          </a:p>
          <a:p>
            <a:pPr marL="0" lvl="0" indent="0">
              <a:lnSpc>
                <a:spcPct val="107000"/>
              </a:lnSpc>
              <a:spcAft>
                <a:spcPts val="800"/>
              </a:spcAft>
              <a:buNone/>
            </a:pPr>
            <a:endParaRPr lang="en-GB" sz="3200" dirty="0">
              <a:effectLst/>
              <a:ea typeface="Calibri" panose="020F0502020204030204" pitchFamily="34" charset="0"/>
              <a:cs typeface="Times New Roman" panose="02020603050405020304" pitchFamily="18" charset="0"/>
            </a:endParaRPr>
          </a:p>
          <a:p>
            <a:pPr marL="0" lvl="0" indent="0">
              <a:lnSpc>
                <a:spcPct val="107000"/>
              </a:lnSpc>
              <a:spcAft>
                <a:spcPts val="800"/>
              </a:spcAft>
              <a:buNone/>
            </a:pPr>
            <a:r>
              <a:rPr lang="en-GB" sz="3200" dirty="0">
                <a:ea typeface="Calibri" panose="020F0502020204030204" pitchFamily="34" charset="0"/>
                <a:cs typeface="Times New Roman" panose="02020603050405020304" pitchFamily="18" charset="0"/>
              </a:rPr>
              <a:t>Jean 15.13 </a:t>
            </a:r>
            <a:r>
              <a:rPr lang="fr-FR" sz="3200" b="0" i="0" dirty="0">
                <a:solidFill>
                  <a:srgbClr val="000000"/>
                </a:solidFill>
                <a:effectLst/>
              </a:rPr>
              <a:t>Il n'y a pas de plus grand amour que de donner votre vie pour vos amis.</a:t>
            </a:r>
            <a:endParaRPr lang="en-GB" sz="3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383896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20042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94355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684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637285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92470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44054" y="2598779"/>
            <a:ext cx="2451637" cy="1483638"/>
          </a:xfrm>
        </p:spPr>
        <p:txBody>
          <a:bodyPr>
            <a:normAutofit/>
          </a:bodyPr>
          <a:lstStyle/>
          <a:p>
            <a:r>
              <a:rPr lang="en-US" sz="4000" dirty="0" err="1"/>
              <a:t>Ancien</a:t>
            </a:r>
            <a:r>
              <a:rPr lang="en-US" sz="4000" dirty="0"/>
              <a:t> Testament</a:t>
            </a:r>
          </a:p>
        </p:txBody>
      </p:sp>
      <p:sp>
        <p:nvSpPr>
          <p:cNvPr id="4" name="Subtitle 2"/>
          <p:cNvSpPr txBox="1">
            <a:spLocks/>
          </p:cNvSpPr>
          <p:nvPr/>
        </p:nvSpPr>
        <p:spPr>
          <a:xfrm>
            <a:off x="8819174" y="2457215"/>
            <a:ext cx="2525375" cy="15979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a:buNone/>
              <a:tabLst/>
              <a:defRPr/>
            </a:pPr>
            <a:r>
              <a:rPr kumimoji="0" lang="en-US" sz="4000" b="0" i="0" u="none" strike="noStrike" kern="1200" cap="none" spc="0" normalizeH="0" baseline="0" noProof="0" dirty="0">
                <a:ln>
                  <a:noFill/>
                </a:ln>
                <a:solidFill>
                  <a:prstClr val="black"/>
                </a:solidFill>
                <a:effectLst/>
                <a:uLnTx/>
                <a:uFillTx/>
                <a:latin typeface="Calibri" panose="020F0502020204030204"/>
                <a:ea typeface="+mn-ea"/>
                <a:cs typeface="+mn-cs"/>
              </a:rPr>
              <a:t>Nouveau Testament</a:t>
            </a:r>
          </a:p>
        </p:txBody>
      </p:sp>
      <p:cxnSp>
        <p:nvCxnSpPr>
          <p:cNvPr id="8" name="Straight Connector 7"/>
          <p:cNvCxnSpPr>
            <a:cxnSpLocks/>
          </p:cNvCxnSpPr>
          <p:nvPr/>
        </p:nvCxnSpPr>
        <p:spPr>
          <a:xfrm flipH="1" flipV="1">
            <a:off x="295164" y="988707"/>
            <a:ext cx="5347836" cy="1930400"/>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cxnSpLocks/>
          </p:cNvCxnSpPr>
          <p:nvPr/>
        </p:nvCxnSpPr>
        <p:spPr>
          <a:xfrm flipH="1">
            <a:off x="481691" y="3429000"/>
            <a:ext cx="5130800" cy="2161773"/>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133853C-DDFD-4B25-BC09-C56EBFD5AD09}"/>
              </a:ext>
            </a:extLst>
          </p:cNvPr>
          <p:cNvCxnSpPr>
            <a:cxnSpLocks/>
          </p:cNvCxnSpPr>
          <p:nvPr/>
        </p:nvCxnSpPr>
        <p:spPr>
          <a:xfrm flipH="1">
            <a:off x="6670196" y="792480"/>
            <a:ext cx="5029478" cy="2126627"/>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C4D796F-11D8-4C6E-9469-C3114783ABF3}"/>
              </a:ext>
            </a:extLst>
          </p:cNvPr>
          <p:cNvCxnSpPr>
            <a:cxnSpLocks/>
          </p:cNvCxnSpPr>
          <p:nvPr/>
        </p:nvCxnSpPr>
        <p:spPr>
          <a:xfrm flipH="1" flipV="1">
            <a:off x="6670195" y="3429001"/>
            <a:ext cx="5040114" cy="1904999"/>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6" name="Group 25">
            <a:extLst>
              <a:ext uri="{FF2B5EF4-FFF2-40B4-BE49-F238E27FC236}">
                <a16:creationId xmlns:a16="http://schemas.microsoft.com/office/drawing/2014/main" id="{E26E0D7F-DDA7-4754-926C-42E2E4E711DF}"/>
              </a:ext>
            </a:extLst>
          </p:cNvPr>
          <p:cNvGrpSpPr/>
          <p:nvPr/>
        </p:nvGrpSpPr>
        <p:grpSpPr>
          <a:xfrm>
            <a:off x="5861856" y="2890789"/>
            <a:ext cx="589483" cy="730789"/>
            <a:chOff x="2944368" y="4639734"/>
            <a:chExt cx="342669" cy="535770"/>
          </a:xfrm>
        </p:grpSpPr>
        <p:cxnSp>
          <p:nvCxnSpPr>
            <p:cNvPr id="27" name="Straight Connector 26">
              <a:extLst>
                <a:ext uri="{FF2B5EF4-FFF2-40B4-BE49-F238E27FC236}">
                  <a16:creationId xmlns:a16="http://schemas.microsoft.com/office/drawing/2014/main" id="{83C84684-DE0D-4AEE-AFCA-BF674ABFB51A}"/>
                </a:ext>
              </a:extLst>
            </p:cNvPr>
            <p:cNvCxnSpPr/>
            <p:nvPr/>
          </p:nvCxnSpPr>
          <p:spPr>
            <a:xfrm flipH="1">
              <a:off x="3115702" y="4639734"/>
              <a:ext cx="1571" cy="535770"/>
            </a:xfrm>
            <a:prstGeom prst="line">
              <a:avLst/>
            </a:prstGeom>
            <a:ln w="635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58A5F9A-027B-4A3A-9C87-A12DBB2A3662}"/>
                </a:ext>
              </a:extLst>
            </p:cNvPr>
            <p:cNvCxnSpPr/>
            <p:nvPr/>
          </p:nvCxnSpPr>
          <p:spPr>
            <a:xfrm flipH="1">
              <a:off x="2944368" y="4786655"/>
              <a:ext cx="342669" cy="4801"/>
            </a:xfrm>
            <a:prstGeom prst="line">
              <a:avLst/>
            </a:prstGeom>
            <a:ln w="63500">
              <a:solidFill>
                <a:schemeClr val="tx1"/>
              </a:solidFill>
              <a:prstDash val="solid"/>
            </a:ln>
          </p:spPr>
          <p:style>
            <a:lnRef idx="1">
              <a:schemeClr val="accent1"/>
            </a:lnRef>
            <a:fillRef idx="0">
              <a:schemeClr val="accent1"/>
            </a:fillRef>
            <a:effectRef idx="0">
              <a:schemeClr val="accent1"/>
            </a:effectRef>
            <a:fontRef idx="minor">
              <a:schemeClr val="tx1"/>
            </a:fontRef>
          </p:style>
        </p:cxnSp>
      </p:grpSp>
      <p:sp>
        <p:nvSpPr>
          <p:cNvPr id="2" name="Subtitle 2">
            <a:extLst>
              <a:ext uri="{FF2B5EF4-FFF2-40B4-BE49-F238E27FC236}">
                <a16:creationId xmlns:a16="http://schemas.microsoft.com/office/drawing/2014/main" id="{93091F74-57A5-4FBF-1F18-45C842A056DE}"/>
              </a:ext>
            </a:extLst>
          </p:cNvPr>
          <p:cNvSpPr txBox="1">
            <a:spLocks/>
          </p:cNvSpPr>
          <p:nvPr/>
        </p:nvSpPr>
        <p:spPr>
          <a:xfrm>
            <a:off x="3795691" y="246888"/>
            <a:ext cx="4526696" cy="14836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r>
              <a:rPr lang="en-US" sz="4400" b="1" dirty="0" err="1"/>
              <a:t>Théologie</a:t>
            </a:r>
            <a:r>
              <a:rPr lang="en-US" sz="4400" b="1" dirty="0"/>
              <a:t> </a:t>
            </a:r>
            <a:r>
              <a:rPr lang="en-US" sz="4400" b="1" dirty="0" err="1"/>
              <a:t>Biblique</a:t>
            </a:r>
            <a:endParaRPr lang="en-US" sz="4400" b="1" dirty="0"/>
          </a:p>
        </p:txBody>
      </p:sp>
    </p:spTree>
    <p:extLst>
      <p:ext uri="{BB962C8B-B14F-4D97-AF65-F5344CB8AC3E}">
        <p14:creationId xmlns:p14="http://schemas.microsoft.com/office/powerpoint/2010/main" val="3621991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9705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9431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Power of Friendship at Work — Coach Ayers Performance">
            <a:extLst>
              <a:ext uri="{FF2B5EF4-FFF2-40B4-BE49-F238E27FC236}">
                <a16:creationId xmlns:a16="http://schemas.microsoft.com/office/drawing/2014/main" id="{F8831B56-8047-642A-F6D3-1120529EF25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7251"/>
          <a:stretch/>
        </p:blipFill>
        <p:spPr bwMode="auto">
          <a:xfrm>
            <a:off x="-1" y="-1"/>
            <a:ext cx="12196961" cy="685800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F9B8A331-254F-4274-A713-C54A4E5EFB14}"/>
              </a:ext>
            </a:extLst>
          </p:cNvPr>
          <p:cNvSpPr txBox="1">
            <a:spLocks/>
          </p:cNvSpPr>
          <p:nvPr/>
        </p:nvSpPr>
        <p:spPr>
          <a:xfrm>
            <a:off x="1205453" y="510538"/>
            <a:ext cx="10459824" cy="1025024"/>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gn="ctr">
              <a:lnSpc>
                <a:spcPct val="107000"/>
              </a:lnSpc>
              <a:spcAft>
                <a:spcPts val="800"/>
              </a:spcAft>
              <a:buNone/>
            </a:pPr>
            <a:r>
              <a:rPr lang="fr-FR" sz="6000" dirty="0">
                <a:effectLst/>
                <a:latin typeface="Eras Bold ITC" panose="020B0907030504020204" pitchFamily="34" charset="0"/>
                <a:ea typeface="Calibri" panose="020F0502020204030204" pitchFamily="34" charset="0"/>
                <a:cs typeface="Times New Roman" panose="02020603050405020304" pitchFamily="18" charset="0"/>
              </a:rPr>
              <a:t>L’amitié</a:t>
            </a:r>
          </a:p>
        </p:txBody>
      </p:sp>
    </p:spTree>
    <p:extLst>
      <p:ext uri="{BB962C8B-B14F-4D97-AF65-F5344CB8AC3E}">
        <p14:creationId xmlns:p14="http://schemas.microsoft.com/office/powerpoint/2010/main" val="2169199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2319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4045851"/>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lvl="0" indent="0">
              <a:lnSpc>
                <a:spcPct val="107000"/>
              </a:lnSpc>
              <a:spcAft>
                <a:spcPts val="800"/>
              </a:spcAft>
              <a:buNone/>
            </a:pPr>
            <a:r>
              <a:rPr lang="fr-FR" sz="3200" b="1" dirty="0">
                <a:effectLst/>
                <a:ea typeface="Calibri" panose="020F0502020204030204" pitchFamily="34" charset="0"/>
                <a:cs typeface="Times New Roman" panose="02020603050405020304" pitchFamily="18" charset="0"/>
              </a:rPr>
              <a:t>Ne parle pas trop</a:t>
            </a:r>
            <a:endParaRPr lang="en-GB" sz="3200" dirty="0">
              <a:effectLst/>
              <a:ea typeface="Calibri" panose="020F0502020204030204" pitchFamily="34" charset="0"/>
              <a:cs typeface="Times New Roman" panose="02020603050405020304" pitchFamily="18" charset="0"/>
            </a:endParaRPr>
          </a:p>
          <a:p>
            <a:pPr marL="0" indent="0">
              <a:buNone/>
            </a:pPr>
            <a:r>
              <a:rPr lang="fr-FR" sz="2400" i="1" dirty="0">
                <a:solidFill>
                  <a:srgbClr val="000000"/>
                </a:solidFill>
                <a:effectLst/>
                <a:ea typeface="Times New Roman" panose="02020603050405020304" pitchFamily="18" charset="0"/>
              </a:rPr>
              <a:t>10.19 </a:t>
            </a:r>
            <a:r>
              <a:rPr lang="fr-FR" sz="2400" dirty="0">
                <a:solidFill>
                  <a:srgbClr val="000000"/>
                </a:solidFill>
                <a:effectLst/>
                <a:ea typeface="Times New Roman" panose="02020603050405020304" pitchFamily="18" charset="0"/>
              </a:rPr>
              <a:t>Celui qui parle beaucoup ne manque pas de pécher, mais celui qui met un frein à ses lèvres est un homme avisé.</a:t>
            </a:r>
            <a:endParaRPr lang="en-GB" sz="2400" dirty="0">
              <a:effectLst/>
              <a:ea typeface="Times New Roman" panose="02020603050405020304" pitchFamily="18" charset="0"/>
            </a:endParaRPr>
          </a:p>
          <a:p>
            <a:pPr marL="0" indent="0">
              <a:buNone/>
            </a:pPr>
            <a:r>
              <a:rPr lang="fr-FR" sz="2400" i="1" dirty="0">
                <a:solidFill>
                  <a:srgbClr val="000000"/>
                </a:solidFill>
                <a:effectLst/>
                <a:ea typeface="Times New Roman" panose="02020603050405020304" pitchFamily="18" charset="0"/>
              </a:rPr>
              <a:t>17.28 </a:t>
            </a:r>
            <a:r>
              <a:rPr lang="fr-FR" sz="2400" dirty="0">
                <a:solidFill>
                  <a:srgbClr val="000000"/>
                </a:solidFill>
                <a:effectLst/>
                <a:ea typeface="Times New Roman" panose="02020603050405020304" pitchFamily="18" charset="0"/>
              </a:rPr>
              <a:t>Même le fou, quand il se tait, passe pour sage; celui qui ferme ses lèvres est un homme intelligent.</a:t>
            </a:r>
            <a:endParaRPr lang="en-GB" sz="2400" dirty="0">
              <a:effectLst/>
              <a:ea typeface="Times New Roman" panose="02020603050405020304" pitchFamily="18" charset="0"/>
            </a:endParaRPr>
          </a:p>
          <a:p>
            <a:pPr marL="0" indent="0">
              <a:buNone/>
            </a:pPr>
            <a:r>
              <a:rPr lang="fr-FR" sz="2400" i="1" dirty="0">
                <a:solidFill>
                  <a:srgbClr val="000000"/>
                </a:solidFill>
                <a:effectLst/>
                <a:ea typeface="Times New Roman" panose="02020603050405020304" pitchFamily="18" charset="0"/>
              </a:rPr>
              <a:t>18.2 </a:t>
            </a:r>
            <a:r>
              <a:rPr lang="fr-FR" sz="2400" dirty="0">
                <a:solidFill>
                  <a:srgbClr val="000000"/>
                </a:solidFill>
                <a:effectLst/>
                <a:ea typeface="Times New Roman" panose="02020603050405020304" pitchFamily="18" charset="0"/>
              </a:rPr>
              <a:t>Ce n'est pas à l'intelligence que l’homme stupide prend plaisir, c'est à l'étalage de ses pensées.</a:t>
            </a:r>
            <a:endParaRPr lang="en-GB" sz="2400" dirty="0">
              <a:effectLst/>
              <a:ea typeface="Times New Roman" panose="02020603050405020304" pitchFamily="18" charset="0"/>
            </a:endParaRPr>
          </a:p>
          <a:p>
            <a:pPr marL="0" indent="0">
              <a:buNone/>
            </a:pPr>
            <a:r>
              <a:rPr lang="fr-FR" sz="2400" i="1" dirty="0">
                <a:solidFill>
                  <a:srgbClr val="000000"/>
                </a:solidFill>
                <a:effectLst/>
                <a:ea typeface="Times New Roman" panose="02020603050405020304" pitchFamily="18" charset="0"/>
              </a:rPr>
              <a:t>18.13 </a:t>
            </a:r>
            <a:r>
              <a:rPr lang="fr-FR" sz="2400" dirty="0">
                <a:solidFill>
                  <a:srgbClr val="000000"/>
                </a:solidFill>
                <a:effectLst/>
                <a:ea typeface="Times New Roman" panose="02020603050405020304" pitchFamily="18" charset="0"/>
              </a:rPr>
              <a:t>Celui qui répond avant d'avoir écouté fait un acte de folie et se couvre de honte.</a:t>
            </a:r>
            <a:endParaRPr lang="en-GB" sz="2400" dirty="0">
              <a:effectLst/>
              <a:ea typeface="Times New Roman" panose="02020603050405020304" pitchFamily="18" charset="0"/>
            </a:endParaRPr>
          </a:p>
          <a:p>
            <a:pPr marL="0" indent="0">
              <a:buNone/>
            </a:pPr>
            <a:r>
              <a:rPr lang="fr-FR" sz="2400" i="1" dirty="0">
                <a:solidFill>
                  <a:srgbClr val="000000"/>
                </a:solidFill>
                <a:effectLst/>
                <a:ea typeface="Times New Roman" panose="02020603050405020304" pitchFamily="18" charset="0"/>
              </a:rPr>
              <a:t>21.23 </a:t>
            </a:r>
            <a:r>
              <a:rPr lang="fr-FR" sz="2400" dirty="0">
                <a:solidFill>
                  <a:srgbClr val="000000"/>
                </a:solidFill>
                <a:effectLst/>
                <a:ea typeface="Times New Roman" panose="02020603050405020304" pitchFamily="18" charset="0"/>
              </a:rPr>
              <a:t>Celui qui veille sur sa bouche et sa langue se préserve de bien des angoisses.</a:t>
            </a:r>
            <a:endParaRPr lang="en-GB" sz="2400" dirty="0">
              <a:effectLst/>
              <a:ea typeface="Times New Roman" panose="02020603050405020304" pitchFamily="18" charset="0"/>
            </a:endParaRPr>
          </a:p>
        </p:txBody>
      </p:sp>
    </p:spTree>
    <p:extLst>
      <p:ext uri="{BB962C8B-B14F-4D97-AF65-F5344CB8AC3E}">
        <p14:creationId xmlns:p14="http://schemas.microsoft.com/office/powerpoint/2010/main" val="1171840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8526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3971985"/>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lvl="0" indent="0">
              <a:lnSpc>
                <a:spcPct val="107000"/>
              </a:lnSpc>
              <a:spcAft>
                <a:spcPts val="800"/>
              </a:spcAft>
              <a:buNone/>
            </a:pPr>
            <a:r>
              <a:rPr lang="en-GB" sz="3200" b="1" dirty="0">
                <a:effectLst/>
                <a:ea typeface="Calibri" panose="020F0502020204030204" pitchFamily="34" charset="0"/>
                <a:cs typeface="Times New Roman" panose="02020603050405020304" pitchFamily="18" charset="0"/>
              </a:rPr>
              <a:t>Ni trop </a:t>
            </a:r>
            <a:r>
              <a:rPr lang="en-GB" sz="3200" b="1" dirty="0" err="1">
                <a:effectLst/>
                <a:ea typeface="Calibri" panose="020F0502020204030204" pitchFamily="34" charset="0"/>
                <a:cs typeface="Times New Roman" panose="02020603050405020304" pitchFamily="18" charset="0"/>
              </a:rPr>
              <a:t>vite</a:t>
            </a:r>
            <a:endParaRPr lang="en-GB" sz="3200" dirty="0">
              <a:effectLst/>
              <a:ea typeface="Calibri" panose="020F0502020204030204" pitchFamily="34" charset="0"/>
              <a:cs typeface="Times New Roman" panose="02020603050405020304" pitchFamily="18" charset="0"/>
            </a:endParaRPr>
          </a:p>
          <a:p>
            <a:pPr marL="0" indent="0">
              <a:buNone/>
            </a:pPr>
            <a:r>
              <a:rPr lang="fr-FR" sz="2400" i="1" dirty="0">
                <a:solidFill>
                  <a:srgbClr val="000000"/>
                </a:solidFill>
                <a:effectLst/>
                <a:ea typeface="Times New Roman" panose="02020603050405020304" pitchFamily="18" charset="0"/>
              </a:rPr>
              <a:t>12.16 </a:t>
            </a:r>
            <a:r>
              <a:rPr lang="fr-FR" sz="2400" dirty="0">
                <a:solidFill>
                  <a:srgbClr val="000000"/>
                </a:solidFill>
                <a:effectLst/>
                <a:ea typeface="Times New Roman" panose="02020603050405020304" pitchFamily="18" charset="0"/>
              </a:rPr>
              <a:t>Un fou manifeste immédiatement sa colère, mais celui qui couvre un affront est un homme prudent.</a:t>
            </a:r>
            <a:endParaRPr lang="en-GB" sz="2400" dirty="0">
              <a:effectLst/>
              <a:ea typeface="Times New Roman" panose="02020603050405020304" pitchFamily="18" charset="0"/>
            </a:endParaRPr>
          </a:p>
          <a:p>
            <a:pPr marL="0" indent="0">
              <a:buNone/>
            </a:pPr>
            <a:r>
              <a:rPr lang="fr-FR" sz="2400" i="1" dirty="0">
                <a:solidFill>
                  <a:srgbClr val="000000"/>
                </a:solidFill>
                <a:effectLst/>
                <a:ea typeface="Times New Roman" panose="02020603050405020304" pitchFamily="18" charset="0"/>
              </a:rPr>
              <a:t>12.18 </a:t>
            </a:r>
            <a:r>
              <a:rPr lang="fr-FR" sz="2400" dirty="0">
                <a:solidFill>
                  <a:srgbClr val="000000"/>
                </a:solidFill>
                <a:effectLst/>
                <a:ea typeface="Times New Roman" panose="02020603050405020304" pitchFamily="18" charset="0"/>
              </a:rPr>
              <a:t>Celui qui parle à la légère blesse comme une épée, tandis que la langue des sages apporte la guérison.</a:t>
            </a:r>
            <a:endParaRPr lang="en-GB" sz="2400" dirty="0">
              <a:effectLst/>
              <a:ea typeface="Times New Roman" panose="02020603050405020304" pitchFamily="18" charset="0"/>
            </a:endParaRPr>
          </a:p>
          <a:p>
            <a:pPr marL="0" indent="0">
              <a:buNone/>
            </a:pPr>
            <a:r>
              <a:rPr lang="fr-FR" sz="2400" i="1" dirty="0">
                <a:solidFill>
                  <a:srgbClr val="000000"/>
                </a:solidFill>
                <a:effectLst/>
                <a:ea typeface="Times New Roman" panose="02020603050405020304" pitchFamily="18" charset="0"/>
              </a:rPr>
              <a:t>13.3 </a:t>
            </a:r>
            <a:r>
              <a:rPr lang="fr-FR" sz="2400" dirty="0">
                <a:solidFill>
                  <a:srgbClr val="000000"/>
                </a:solidFill>
                <a:effectLst/>
                <a:ea typeface="Times New Roman" panose="02020603050405020304" pitchFamily="18" charset="0"/>
              </a:rPr>
              <a:t>Celui qui veille sur sa bouche se garde lui-même, mais celui qui ouvre de grandes lèvres court à sa perte.</a:t>
            </a:r>
            <a:endParaRPr lang="en-GB" sz="2400" dirty="0">
              <a:effectLst/>
              <a:ea typeface="Times New Roman" panose="02020603050405020304" pitchFamily="18" charset="0"/>
            </a:endParaRPr>
          </a:p>
          <a:p>
            <a:pPr marL="0" indent="0">
              <a:buNone/>
            </a:pPr>
            <a:r>
              <a:rPr lang="fr-FR" sz="2400" i="1" dirty="0">
                <a:solidFill>
                  <a:srgbClr val="000000"/>
                </a:solidFill>
                <a:effectLst/>
                <a:ea typeface="Times New Roman" panose="02020603050405020304" pitchFamily="18" charset="0"/>
              </a:rPr>
              <a:t>29.20 </a:t>
            </a:r>
            <a:r>
              <a:rPr lang="fr-FR" sz="2400" dirty="0">
                <a:solidFill>
                  <a:srgbClr val="000000"/>
                </a:solidFill>
                <a:effectLst/>
                <a:ea typeface="Times New Roman" panose="02020603050405020304" pitchFamily="18" charset="0"/>
              </a:rPr>
              <a:t>Si tu vois un homme parler sans réfléchir, il y a plus à attendre d'un homme stupide que de lui.</a:t>
            </a:r>
            <a:r>
              <a:rPr lang="fr-FR" sz="2400" i="1" dirty="0">
                <a:solidFill>
                  <a:srgbClr val="000000"/>
                </a:solidFill>
                <a:effectLst/>
                <a:ea typeface="Times New Roman" panose="02020603050405020304" pitchFamily="18" charset="0"/>
              </a:rPr>
              <a:t> </a:t>
            </a:r>
            <a:endParaRPr lang="en-GB" sz="2400" dirty="0">
              <a:effectLst/>
              <a:ea typeface="Times New Roman" panose="02020603050405020304" pitchFamily="18" charset="0"/>
            </a:endParaRPr>
          </a:p>
        </p:txBody>
      </p:sp>
    </p:spTree>
    <p:extLst>
      <p:ext uri="{BB962C8B-B14F-4D97-AF65-F5344CB8AC3E}">
        <p14:creationId xmlns:p14="http://schemas.microsoft.com/office/powerpoint/2010/main" val="394219247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14684</TotalTime>
  <Words>860</Words>
  <Application>Microsoft Office PowerPoint</Application>
  <PresentationFormat>Widescreen</PresentationFormat>
  <Paragraphs>63</Paragraphs>
  <Slides>39</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39</vt:i4>
      </vt:variant>
    </vt:vector>
  </HeadingPairs>
  <TitlesOfParts>
    <vt:vector size="47" baseType="lpstr">
      <vt:lpstr>Arial</vt:lpstr>
      <vt:lpstr>Calibri</vt:lpstr>
      <vt:lpstr>Calibri Light</vt:lpstr>
      <vt:lpstr>Compita Medium</vt:lpstr>
      <vt:lpstr>Eras Bold ITC</vt:lpstr>
      <vt:lpstr>Gill Sans MT</vt:lpstr>
      <vt:lpstr>1_Office Theme</vt: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 Apieczonek</dc:creator>
  <cp:lastModifiedBy>Josh Apieczonek</cp:lastModifiedBy>
  <cp:revision>10</cp:revision>
  <dcterms:created xsi:type="dcterms:W3CDTF">2021-10-20T01:09:21Z</dcterms:created>
  <dcterms:modified xsi:type="dcterms:W3CDTF">2023-08-23T07:14:12Z</dcterms:modified>
</cp:coreProperties>
</file>