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re et sous-titre">
    <p:spTree>
      <p:nvGrpSpPr>
        <p:cNvPr id="1" name=""/>
        <p:cNvGrpSpPr/>
        <p:nvPr/>
      </p:nvGrpSpPr>
      <p:grpSpPr>
        <a:xfrm>
          <a:off x="0" y="0"/>
          <a:ext cx="0" cy="0"/>
          <a:chOff x="0" y="0"/>
          <a:chExt cx="0" cy="0"/>
        </a:xfrm>
      </p:grpSpPr>
      <p:sp>
        <p:nvSpPr>
          <p:cNvPr id="13" name="Ligne"/>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Ligne"/>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5" name="Ligne"/>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6" name="Lorem Ipsum Dolor"/>
          <p:cNvSpPr txBox="1"/>
          <p:nvPr>
            <p:ph type="body" sz="quarter" idx="21"/>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17" name="Texte du titre"/>
          <p:cNvSpPr txBox="1"/>
          <p:nvPr>
            <p:ph type="title"/>
          </p:nvPr>
        </p:nvSpPr>
        <p:spPr>
          <a:xfrm>
            <a:off x="508000" y="4140200"/>
            <a:ext cx="7200900" cy="2413000"/>
          </a:xfrm>
          <a:prstGeom prst="rect">
            <a:avLst/>
          </a:prstGeom>
        </p:spPr>
        <p:txBody>
          <a:bodyPr/>
          <a:lstStyle>
            <a:lvl1pPr algn="l"/>
          </a:lstStyle>
          <a:p>
            <a:pPr/>
            <a:r>
              <a:t>Texte du titre</a:t>
            </a:r>
          </a:p>
        </p:txBody>
      </p:sp>
      <p:sp>
        <p:nvSpPr>
          <p:cNvPr id="18" name="Texte niveau 1…"/>
          <p:cNvSpPr txBox="1"/>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Texte niveau 1</a:t>
            </a:r>
          </a:p>
          <a:p>
            <a:pPr lvl="1"/>
            <a:r>
              <a:t>Texte niveau 2</a:t>
            </a:r>
          </a:p>
          <a:p>
            <a:pPr lvl="2"/>
            <a:r>
              <a:t>Texte niveau 3</a:t>
            </a:r>
          </a:p>
          <a:p>
            <a:pPr lvl="3"/>
            <a:r>
              <a:t>Texte niveau 4</a:t>
            </a:r>
          </a:p>
          <a:p>
            <a:pPr lvl="4"/>
            <a:r>
              <a:t>Texte niveau 5</a:t>
            </a:r>
          </a:p>
        </p:txBody>
      </p:sp>
      <p:sp>
        <p:nvSpPr>
          <p:cNvPr id="1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ation">
    <p:spTree>
      <p:nvGrpSpPr>
        <p:cNvPr id="1" name=""/>
        <p:cNvGrpSpPr/>
        <p:nvPr/>
      </p:nvGrpSpPr>
      <p:grpSpPr>
        <a:xfrm>
          <a:off x="0" y="0"/>
          <a:ext cx="0" cy="0"/>
          <a:chOff x="0" y="0"/>
          <a:chExt cx="0" cy="0"/>
        </a:xfrm>
      </p:grpSpPr>
      <p:sp>
        <p:nvSpPr>
          <p:cNvPr id="107" name="-Gilles Allain"/>
          <p:cNvSpPr txBox="1"/>
          <p:nvPr>
            <p:ph type="body" sz="quarter" idx="21"/>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i="1" sz="3000"/>
            </a:lvl1pPr>
          </a:lstStyle>
          <a:p>
            <a:pPr/>
            <a:r>
              <a:t>-Gilles Allain</a:t>
            </a:r>
          </a:p>
        </p:txBody>
      </p:sp>
      <p:sp>
        <p:nvSpPr>
          <p:cNvPr id="108" name="« Saisissez une citation ici. »"/>
          <p:cNvSpPr txBox="1"/>
          <p:nvPr>
            <p:ph type="body" sz="quarter" idx="22"/>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pPr/>
            <a:r>
              <a:t>« Saisissez une citation ici. » </a:t>
            </a:r>
          </a:p>
        </p:txBody>
      </p:sp>
      <p:sp>
        <p:nvSpPr>
          <p:cNvPr id="10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16" name="Image"/>
          <p:cNvSpPr/>
          <p:nvPr>
            <p:ph type="pic" idx="21"/>
          </p:nvPr>
        </p:nvSpPr>
        <p:spPr>
          <a:xfrm>
            <a:off x="-901700" y="-127000"/>
            <a:ext cx="14211300" cy="9997255"/>
          </a:xfrm>
          <a:prstGeom prst="rect">
            <a:avLst/>
          </a:prstGeom>
        </p:spPr>
        <p:txBody>
          <a:bodyPr lIns="91439" tIns="45719" rIns="91439" bIns="45719" anchor="t">
            <a:noAutofit/>
          </a:bodyPr>
          <a:lstStyle/>
          <a:p>
            <a:pPr/>
          </a:p>
        </p:txBody>
      </p:sp>
      <p:sp>
        <p:nvSpPr>
          <p:cNvPr id="11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ierge">
    <p:spTree>
      <p:nvGrpSpPr>
        <p:cNvPr id="1" name=""/>
        <p:cNvGrpSpPr/>
        <p:nvPr/>
      </p:nvGrpSpPr>
      <p:grpSpPr>
        <a:xfrm>
          <a:off x="0" y="0"/>
          <a:ext cx="0" cy="0"/>
          <a:chOff x="0" y="0"/>
          <a:chExt cx="0" cy="0"/>
        </a:xfrm>
      </p:grpSpPr>
      <p:sp>
        <p:nvSpPr>
          <p:cNvPr id="12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e">
    <p:spTree>
      <p:nvGrpSpPr>
        <p:cNvPr id="1" name=""/>
        <p:cNvGrpSpPr/>
        <p:nvPr/>
      </p:nvGrpSpPr>
      <p:grpSpPr>
        <a:xfrm>
          <a:off x="0" y="0"/>
          <a:ext cx="0" cy="0"/>
          <a:chOff x="0" y="0"/>
          <a:chExt cx="0" cy="0"/>
        </a:xfrm>
      </p:grpSpPr>
      <p:sp>
        <p:nvSpPr>
          <p:cNvPr id="26" name="Lig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7" name="Lig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8" name="Lig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9" name="Lig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0" name="Lorem Ipsum Dolor"/>
          <p:cNvSpPr txBox="1"/>
          <p:nvPr>
            <p:ph type="body" sz="quarter" idx="21"/>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31" name="Image"/>
          <p:cNvSpPr/>
          <p:nvPr>
            <p:ph type="pic" idx="22"/>
          </p:nvPr>
        </p:nvSpPr>
        <p:spPr>
          <a:xfrm>
            <a:off x="584200" y="558800"/>
            <a:ext cx="11823700" cy="7086600"/>
          </a:xfrm>
          <a:prstGeom prst="rect">
            <a:avLst/>
          </a:prstGeom>
          <a:ln w="9525">
            <a:round/>
          </a:ln>
        </p:spPr>
        <p:txBody>
          <a:bodyPr lIns="91439" tIns="45719" rIns="91439" bIns="45719" anchor="t">
            <a:noAutofit/>
          </a:bodyPr>
          <a:lstStyle/>
          <a:p>
            <a:pPr/>
          </a:p>
        </p:txBody>
      </p:sp>
      <p:sp>
        <p:nvSpPr>
          <p:cNvPr id="32" name="Texte du titre"/>
          <p:cNvSpPr txBox="1"/>
          <p:nvPr>
            <p:ph type="title"/>
          </p:nvPr>
        </p:nvSpPr>
        <p:spPr>
          <a:xfrm>
            <a:off x="508000" y="6680200"/>
            <a:ext cx="7200900" cy="2413000"/>
          </a:xfrm>
          <a:prstGeom prst="rect">
            <a:avLst/>
          </a:prstGeom>
        </p:spPr>
        <p:txBody>
          <a:bodyPr/>
          <a:lstStyle>
            <a:lvl1pPr algn="l"/>
          </a:lstStyle>
          <a:p>
            <a:pPr/>
            <a:r>
              <a:t>Texte du titre</a:t>
            </a:r>
          </a:p>
        </p:txBody>
      </p:sp>
      <p:sp>
        <p:nvSpPr>
          <p:cNvPr id="33" name="Texte niveau 1…"/>
          <p:cNvSpPr txBox="1"/>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Texte niveau 1</a:t>
            </a:r>
          </a:p>
          <a:p>
            <a:pPr lvl="1"/>
            <a:r>
              <a:t>Texte niveau 2</a:t>
            </a:r>
          </a:p>
          <a:p>
            <a:pPr lvl="2"/>
            <a:r>
              <a:t>Texte niveau 3</a:t>
            </a:r>
          </a:p>
          <a:p>
            <a:pPr lvl="3"/>
            <a:r>
              <a:t>Texte niveau 4</a:t>
            </a:r>
          </a:p>
          <a:p>
            <a:pPr lvl="4"/>
            <a:r>
              <a:t>Texte niveau 5</a:t>
            </a:r>
          </a:p>
        </p:txBody>
      </p:sp>
      <p:sp>
        <p:nvSpPr>
          <p:cNvPr id="3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re - Centré">
    <p:spTree>
      <p:nvGrpSpPr>
        <p:cNvPr id="1" name=""/>
        <p:cNvGrpSpPr/>
        <p:nvPr/>
      </p:nvGrpSpPr>
      <p:grpSpPr>
        <a:xfrm>
          <a:off x="0" y="0"/>
          <a:ext cx="0" cy="0"/>
          <a:chOff x="0" y="0"/>
          <a:chExt cx="0" cy="0"/>
        </a:xfrm>
      </p:grpSpPr>
      <p:sp>
        <p:nvSpPr>
          <p:cNvPr id="41" name="Texte du titre"/>
          <p:cNvSpPr txBox="1"/>
          <p:nvPr>
            <p:ph type="title"/>
          </p:nvPr>
        </p:nvSpPr>
        <p:spPr>
          <a:xfrm>
            <a:off x="508000" y="3670300"/>
            <a:ext cx="11988800" cy="2413000"/>
          </a:xfrm>
          <a:prstGeom prst="rect">
            <a:avLst/>
          </a:prstGeom>
        </p:spPr>
        <p:txBody>
          <a:bodyPr/>
          <a:lstStyle/>
          <a:p>
            <a:pPr/>
            <a:r>
              <a:t>Texte du titre</a:t>
            </a:r>
          </a:p>
        </p:txBody>
      </p:sp>
      <p:sp>
        <p:nvSpPr>
          <p:cNvPr id="4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e">
    <p:spTree>
      <p:nvGrpSpPr>
        <p:cNvPr id="1" name=""/>
        <p:cNvGrpSpPr/>
        <p:nvPr/>
      </p:nvGrpSpPr>
      <p:grpSpPr>
        <a:xfrm>
          <a:off x="0" y="0"/>
          <a:ext cx="0" cy="0"/>
          <a:chOff x="0" y="0"/>
          <a:chExt cx="0" cy="0"/>
        </a:xfrm>
      </p:grpSpPr>
      <p:sp>
        <p:nvSpPr>
          <p:cNvPr id="49" name="Lig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0" name="Lig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1" name="Lorem Ipsum Dolor"/>
          <p:cNvSpPr txBox="1"/>
          <p:nvPr>
            <p:ph type="body" sz="quarter" idx="21"/>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i="1" sz="2400"/>
            </a:lvl1pPr>
          </a:lstStyle>
          <a:p>
            <a:pPr/>
            <a:r>
              <a:t>Lorem Ipsum Dolor</a:t>
            </a:r>
          </a:p>
        </p:txBody>
      </p:sp>
      <p:sp>
        <p:nvSpPr>
          <p:cNvPr id="52" name="Image"/>
          <p:cNvSpPr/>
          <p:nvPr>
            <p:ph type="pic" sz="half" idx="22"/>
          </p:nvPr>
        </p:nvSpPr>
        <p:spPr>
          <a:xfrm>
            <a:off x="6704698" y="590550"/>
            <a:ext cx="5806884" cy="8509000"/>
          </a:xfrm>
          <a:prstGeom prst="rect">
            <a:avLst/>
          </a:prstGeom>
          <a:ln w="9525">
            <a:round/>
          </a:ln>
        </p:spPr>
        <p:txBody>
          <a:bodyPr lIns="91439" tIns="45719" rIns="91439" bIns="45719" anchor="t">
            <a:noAutofit/>
          </a:bodyPr>
          <a:lstStyle/>
          <a:p>
            <a:pPr/>
          </a:p>
        </p:txBody>
      </p:sp>
      <p:sp>
        <p:nvSpPr>
          <p:cNvPr id="53" name="Texte du titre"/>
          <p:cNvSpPr txBox="1"/>
          <p:nvPr>
            <p:ph type="title"/>
          </p:nvPr>
        </p:nvSpPr>
        <p:spPr>
          <a:xfrm>
            <a:off x="508000" y="2806700"/>
            <a:ext cx="5676900" cy="2032000"/>
          </a:xfrm>
          <a:prstGeom prst="rect">
            <a:avLst/>
          </a:prstGeom>
        </p:spPr>
        <p:txBody>
          <a:bodyPr/>
          <a:lstStyle>
            <a:lvl1pPr algn="l">
              <a:defRPr sz="5600"/>
            </a:lvl1pPr>
          </a:lstStyle>
          <a:p>
            <a:pPr/>
            <a:r>
              <a:t>Texte du titre</a:t>
            </a:r>
          </a:p>
        </p:txBody>
      </p:sp>
      <p:sp>
        <p:nvSpPr>
          <p:cNvPr id="54" name="Texte niveau 1…"/>
          <p:cNvSpPr txBox="1"/>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Texte niveau 1</a:t>
            </a:r>
          </a:p>
          <a:p>
            <a:pPr lvl="1"/>
            <a:r>
              <a:t>Texte niveau 2</a:t>
            </a:r>
          </a:p>
          <a:p>
            <a:pPr lvl="2"/>
            <a:r>
              <a:t>Texte niveau 3</a:t>
            </a:r>
          </a:p>
          <a:p>
            <a:pPr lvl="3"/>
            <a:r>
              <a:t>Texte niveau 4</a:t>
            </a:r>
          </a:p>
          <a:p>
            <a:pPr lvl="4"/>
            <a:r>
              <a:t>Texte niveau 5</a:t>
            </a:r>
          </a:p>
        </p:txBody>
      </p:sp>
      <p:sp>
        <p:nvSpPr>
          <p:cNvPr id="5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62" name="Texte du titre"/>
          <p:cNvSpPr txBox="1"/>
          <p:nvPr>
            <p:ph type="title"/>
          </p:nvPr>
        </p:nvSpPr>
        <p:spPr>
          <a:prstGeom prst="rect">
            <a:avLst/>
          </a:prstGeom>
        </p:spPr>
        <p:txBody>
          <a:bodyPr/>
          <a:lstStyle/>
          <a:p>
            <a:pPr/>
            <a:r>
              <a:t>Texte du titre</a:t>
            </a:r>
          </a:p>
        </p:txBody>
      </p:sp>
      <p:sp>
        <p:nvSpPr>
          <p:cNvPr id="6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70" name="Texte du titre"/>
          <p:cNvSpPr txBox="1"/>
          <p:nvPr>
            <p:ph type="title"/>
          </p:nvPr>
        </p:nvSpPr>
        <p:spPr>
          <a:prstGeom prst="rect">
            <a:avLst/>
          </a:prstGeom>
        </p:spPr>
        <p:txBody>
          <a:bodyPr/>
          <a:lstStyle/>
          <a:p>
            <a:pPr/>
            <a:r>
              <a:t>Texte du titre</a:t>
            </a:r>
          </a:p>
        </p:txBody>
      </p:sp>
      <p:sp>
        <p:nvSpPr>
          <p:cNvPr id="71"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79" name="Image"/>
          <p:cNvSpPr/>
          <p:nvPr>
            <p:ph type="pic" sz="half" idx="21"/>
          </p:nvPr>
        </p:nvSpPr>
        <p:spPr>
          <a:xfrm>
            <a:off x="6819900" y="1739900"/>
            <a:ext cx="5575300" cy="8169655"/>
          </a:xfrm>
          <a:prstGeom prst="rect">
            <a:avLst/>
          </a:prstGeom>
          <a:ln w="9525">
            <a:round/>
          </a:ln>
        </p:spPr>
        <p:txBody>
          <a:bodyPr lIns="91439" tIns="45719" rIns="91439" bIns="45719" anchor="t">
            <a:noAutofit/>
          </a:bodyPr>
          <a:lstStyle/>
          <a:p>
            <a:pPr/>
          </a:p>
        </p:txBody>
      </p:sp>
      <p:sp>
        <p:nvSpPr>
          <p:cNvPr id="80" name="Texte du titre"/>
          <p:cNvSpPr txBox="1"/>
          <p:nvPr>
            <p:ph type="title"/>
          </p:nvPr>
        </p:nvSpPr>
        <p:spPr>
          <a:prstGeom prst="rect">
            <a:avLst/>
          </a:prstGeom>
        </p:spPr>
        <p:txBody>
          <a:bodyPr/>
          <a:lstStyle/>
          <a:p>
            <a:pPr/>
            <a:r>
              <a:t>Texte du titre</a:t>
            </a:r>
          </a:p>
        </p:txBody>
      </p:sp>
      <p:sp>
        <p:nvSpPr>
          <p:cNvPr id="81" name="Texte niveau 1…"/>
          <p:cNvSpPr txBox="1"/>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a:r>
              <a:t>Texte niveau 1</a:t>
            </a:r>
          </a:p>
          <a:p>
            <a:pPr lvl="1"/>
            <a:r>
              <a:t>Texte niveau 2</a:t>
            </a:r>
          </a:p>
          <a:p>
            <a:pPr lvl="2"/>
            <a:r>
              <a:t>Texte niveau 3</a:t>
            </a:r>
          </a:p>
          <a:p>
            <a:pPr lvl="3"/>
            <a:r>
              <a:t>Texte niveau 4</a:t>
            </a:r>
          </a:p>
          <a:p>
            <a:pPr lvl="4"/>
            <a:r>
              <a:t>Texte niveau 5</a:t>
            </a:r>
          </a:p>
        </p:txBody>
      </p:sp>
      <p:sp>
        <p:nvSpPr>
          <p:cNvPr id="8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uces">
    <p:spTree>
      <p:nvGrpSpPr>
        <p:cNvPr id="1" name=""/>
        <p:cNvGrpSpPr/>
        <p:nvPr/>
      </p:nvGrpSpPr>
      <p:grpSpPr>
        <a:xfrm>
          <a:off x="0" y="0"/>
          <a:ext cx="0" cy="0"/>
          <a:chOff x="0" y="0"/>
          <a:chExt cx="0" cy="0"/>
        </a:xfrm>
      </p:grpSpPr>
      <p:sp>
        <p:nvSpPr>
          <p:cNvPr id="89" name="Texte niveau 1…"/>
          <p:cNvSpPr txBox="1"/>
          <p:nvPr>
            <p:ph type="body" idx="1"/>
          </p:nvPr>
        </p:nvSpPr>
        <p:spPr>
          <a:xfrm>
            <a:off x="508000" y="1270000"/>
            <a:ext cx="11988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9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photos">
    <p:spTree>
      <p:nvGrpSpPr>
        <p:cNvPr id="1" name=""/>
        <p:cNvGrpSpPr/>
        <p:nvPr/>
      </p:nvGrpSpPr>
      <p:grpSpPr>
        <a:xfrm>
          <a:off x="0" y="0"/>
          <a:ext cx="0" cy="0"/>
          <a:chOff x="0" y="0"/>
          <a:chExt cx="0" cy="0"/>
        </a:xfrm>
      </p:grpSpPr>
      <p:sp>
        <p:nvSpPr>
          <p:cNvPr id="97" name="Image"/>
          <p:cNvSpPr/>
          <p:nvPr>
            <p:ph type="pic" sz="half" idx="21"/>
          </p:nvPr>
        </p:nvSpPr>
        <p:spPr>
          <a:xfrm>
            <a:off x="6260986" y="4406900"/>
            <a:ext cx="6697779" cy="4711700"/>
          </a:xfrm>
          <a:prstGeom prst="rect">
            <a:avLst/>
          </a:prstGeom>
          <a:ln w="9525">
            <a:round/>
          </a:ln>
        </p:spPr>
        <p:txBody>
          <a:bodyPr lIns="91439" tIns="45719" rIns="91439" bIns="45719" anchor="t">
            <a:noAutofit/>
          </a:bodyPr>
          <a:lstStyle/>
          <a:p>
            <a:pPr/>
          </a:p>
        </p:txBody>
      </p:sp>
      <p:sp>
        <p:nvSpPr>
          <p:cNvPr id="98" name="Image"/>
          <p:cNvSpPr/>
          <p:nvPr>
            <p:ph type="pic" sz="quarter" idx="22"/>
          </p:nvPr>
        </p:nvSpPr>
        <p:spPr>
          <a:xfrm>
            <a:off x="6680200" y="635000"/>
            <a:ext cx="5829301" cy="3517900"/>
          </a:xfrm>
          <a:prstGeom prst="rect">
            <a:avLst/>
          </a:prstGeom>
          <a:ln w="9525">
            <a:round/>
          </a:ln>
        </p:spPr>
        <p:txBody>
          <a:bodyPr lIns="91439" tIns="45719" rIns="91439" bIns="45719" anchor="t">
            <a:noAutofit/>
          </a:bodyPr>
          <a:lstStyle/>
          <a:p>
            <a:pPr/>
          </a:p>
        </p:txBody>
      </p:sp>
      <p:sp>
        <p:nvSpPr>
          <p:cNvPr id="99" name="Image"/>
          <p:cNvSpPr/>
          <p:nvPr>
            <p:ph type="pic" sz="half" idx="23"/>
          </p:nvPr>
        </p:nvSpPr>
        <p:spPr>
          <a:xfrm>
            <a:off x="482600" y="609600"/>
            <a:ext cx="5728881" cy="8394700"/>
          </a:xfrm>
          <a:prstGeom prst="rect">
            <a:avLst/>
          </a:prstGeom>
          <a:ln w="9525">
            <a:round/>
          </a:ln>
        </p:spPr>
        <p:txBody>
          <a:bodyPr lIns="91439" tIns="45719" rIns="91439" bIns="45719" anchor="t">
            <a:noAutofit/>
          </a:bodyPr>
          <a:lstStyle/>
          <a:p>
            <a:pPr/>
          </a:p>
        </p:txBody>
      </p:sp>
      <p:sp>
        <p:nvSpPr>
          <p:cNvPr id="10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g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g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Texte du titre"/>
          <p:cNvSpPr txBox="1"/>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5" name="Texte niveau 1…"/>
          <p:cNvSpPr txBox="1"/>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6" name="Numéro de diapositive"/>
          <p:cNvSpPr txBox="1"/>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Image" descr="Image"/>
          <p:cNvPicPr>
            <a:picLocks noChangeAspect="0"/>
          </p:cNvPicPr>
          <p:nvPr>
            <p:ph type="pic" idx="22"/>
          </p:nvPr>
        </p:nvPicPr>
        <p:blipFill>
          <a:blip r:embed="rId2">
            <a:extLst/>
          </a:blip>
          <a:stretch>
            <a:fillRect/>
          </a:stretch>
        </p:blipFill>
        <p:spPr>
          <a:xfrm>
            <a:off x="590285" y="544561"/>
            <a:ext cx="11824229" cy="5537201"/>
          </a:xfrm>
          <a:prstGeom prst="rect">
            <a:avLst/>
          </a:prstGeom>
        </p:spPr>
      </p:pic>
      <p:sp>
        <p:nvSpPr>
          <p:cNvPr id="134" name="Témoigner quand même"/>
          <p:cNvSpPr txBox="1"/>
          <p:nvPr>
            <p:ph type="title"/>
          </p:nvPr>
        </p:nvSpPr>
        <p:spPr>
          <a:prstGeom prst="rect">
            <a:avLst/>
          </a:prstGeom>
        </p:spPr>
        <p:txBody>
          <a:bodyPr/>
          <a:lstStyle>
            <a:lvl1pPr defTabSz="572516">
              <a:spcBef>
                <a:spcPts val="1500"/>
              </a:spcBef>
              <a:defRPr sz="7938"/>
            </a:lvl1pPr>
          </a:lstStyle>
          <a:p>
            <a:pPr/>
            <a:r>
              <a:t>Témoigner quand même</a:t>
            </a:r>
          </a:p>
        </p:txBody>
      </p:sp>
      <p:sp>
        <p:nvSpPr>
          <p:cNvPr id="135" name="Jérémie 36"/>
          <p:cNvSpPr txBox="1"/>
          <p:nvPr>
            <p:ph type="body" sz="quarter" idx="1"/>
          </p:nvPr>
        </p:nvSpPr>
        <p:spPr>
          <a:prstGeom prst="rect">
            <a:avLst/>
          </a:prstGeom>
        </p:spPr>
        <p:txBody>
          <a:bodyPr/>
          <a:lstStyle>
            <a:lvl1pPr>
              <a:lnSpc>
                <a:spcPct val="110000"/>
              </a:lnSpc>
              <a:defRPr i="1" sz="5000"/>
            </a:lvl1pPr>
          </a:lstStyle>
          <a:p>
            <a:pPr/>
            <a:r>
              <a:t>Jérémie 36</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Jérémie 26.20-24"/>
          <p:cNvSpPr txBox="1"/>
          <p:nvPr>
            <p:ph type="body" idx="21"/>
          </p:nvPr>
        </p:nvSpPr>
        <p:spPr>
          <a:xfrm>
            <a:off x="533400" y="8847666"/>
            <a:ext cx="11938000" cy="609601"/>
          </a:xfrm>
          <a:prstGeom prst="rect">
            <a:avLst/>
          </a:prstGeom>
        </p:spPr>
        <p:txBody>
          <a:bodyPr/>
          <a:lstStyle/>
          <a:p>
            <a:pPr/>
            <a:r>
              <a:t>-Jérémie 26.20-24</a:t>
            </a:r>
          </a:p>
        </p:txBody>
      </p:sp>
      <p:sp>
        <p:nvSpPr>
          <p:cNvPr id="177" name="20 Il y eut aussi un homme qui faisait le prophète au nom du SEIGNEUR  : Urie, fils de Shemaya, de Qiriath-Yéarim. Il parla en prophète contre cette ville et contre ce pays par des paroles tout à fait semblables à celles de Jérémie. 21 Le roi Joïaqim, to"/>
          <p:cNvSpPr txBox="1"/>
          <p:nvPr>
            <p:ph type="body" idx="22"/>
          </p:nvPr>
        </p:nvSpPr>
        <p:spPr>
          <a:xfrm>
            <a:off x="1270000" y="558799"/>
            <a:ext cx="10464800" cy="8102601"/>
          </a:xfrm>
          <a:prstGeom prst="rect">
            <a:avLst/>
          </a:prstGeom>
        </p:spPr>
        <p:txBody>
          <a:bodyPr/>
          <a:lstStyle/>
          <a:p>
            <a:pPr>
              <a:defRPr sz="3200"/>
            </a:pPr>
            <a:r>
              <a:t>20 Il y eut aussi un homme qui faisait le prophète au nom du SEIGNEUR  : Urie, fils de Shemaya, de Qiriath-Yéarim. Il parla en prophète contre cette ville et contre ce pays par des paroles tout à fait semblables à celles de Jérémie. 21 Le roi Joïaqim, tous ses vaillants hommes et tous ses princes entendirent ses paroles, et le roi chercha à le faire mettre à mort. L'ayant appris, Urie eut peur, et il s'enfuit pour se rendre en Egypte. 22 Le roi Joïaqim envoya des hommes en Egypte – Elnathan, fils d'Akbor, et des hommes avec lui, en Egypte. 23 Ils firent sortir Urie d'Egypte et l'amenèrent au roi Joïaqim, qui le tua d'un coup d'épée et jeta son cadavre sur les tombes des gens du peuple.</a:t>
            </a:r>
          </a:p>
          <a:p>
            <a:pPr>
              <a:defRPr sz="3200"/>
            </a:pPr>
            <a:r>
              <a:t>24 Cependant Ahiqam, fils de Shaphân, protégea Jérémie et empêcha qu'il soit livré au peuple pour être mis à mort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Destruction (20-26)"/>
          <p:cNvSpPr txBox="1"/>
          <p:nvPr>
            <p:ph type="title"/>
          </p:nvPr>
        </p:nvSpPr>
        <p:spPr>
          <a:prstGeom prst="rect">
            <a:avLst/>
          </a:prstGeom>
        </p:spPr>
        <p:txBody>
          <a:bodyPr/>
          <a:lstStyle/>
          <a:p>
            <a:pPr/>
            <a:r>
              <a:t>Destruction (20-26)</a:t>
            </a:r>
          </a:p>
        </p:txBody>
      </p:sp>
      <p:sp>
        <p:nvSpPr>
          <p:cNvPr id="180" name="20  Puis ils se rendirent chez le roi dans la cour de son palais, en laissant le rouleau dans le bureau du secrétaire Élishama, et ils informèrent le roi de tout ce qui s'était passé. 21  Celui-ci envoya Yehoudi chercher le rouleau. Quand Yehoudi l'eut p"/>
          <p:cNvSpPr txBox="1"/>
          <p:nvPr/>
        </p:nvSpPr>
        <p:spPr>
          <a:xfrm>
            <a:off x="87684" y="2317750"/>
            <a:ext cx="12829432" cy="736869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a:defRPr sz="2600"/>
            </a:pPr>
            <a:r>
              <a:t>20  Puis ils se rendirent chez le roi dans la cour de son palais, en laissant le rouleau dans le bureau du secrétaire Élishama, et ils informèrent le roi de tout ce qui s'était passé. 21  Celui-ci envoya Yehoudi chercher le rouleau. Quand Yehoudi l'eut pris dans le bureau du secrétaire Élishama, il le lut au roi et à tous les dirigeants qui se tenaient debout autour de lui.</a:t>
            </a:r>
          </a:p>
          <a:p>
            <a:pPr algn="l">
              <a:defRPr sz="2600"/>
            </a:pPr>
            <a:r>
              <a:t>22  Cela se passait au neuvième mois  ; le roi se trouvait dans son palais d'hiver et un brasero brûlait devant lui. 23  Chaque fois que Yehoudi avait lu trois ou quatre colonnes du rouleau, le roi les coupait avec le canif du secrétaire et les jetait au feu dans le brasero, jusqu'à ce que tout le rouleau soit passé au feu dans le brasero.</a:t>
            </a:r>
          </a:p>
          <a:p>
            <a:pPr algn="l">
              <a:defRPr sz="2600"/>
            </a:pPr>
            <a:r>
              <a:t>24  Mais ni le roi ni aucun de ses ministres qui entendaient toutes ces paroles, ne furent alarmés, et aucun d'eux ne déchira ses vêtements en signe de consternation. 25  Pourtant Elnathan, Delaya et Guemaria avaient prié le roi avec insistance de ne pas brûler le rouleau, mais il ne les avait pas écoutés. 26  Au contraire, le roi ordonna à Yerahméel, prince de sang, à Seraya, fils d'Azriel, et à Shélémia, fils d'Abdéel, d'arrêter Baruch le secrétaire et le prophète Jérémie  ; mais l'Éternel les tint cachés.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Image" descr="Image"/>
          <p:cNvPicPr>
            <a:picLocks noChangeAspect="0"/>
          </p:cNvPicPr>
          <p:nvPr>
            <p:ph type="pic" idx="21"/>
          </p:nvPr>
        </p:nvPicPr>
        <p:blipFill>
          <a:blip r:embed="rId2">
            <a:extLst/>
          </a:blip>
          <a:stretch>
            <a:fillRect/>
          </a:stretch>
        </p:blipFill>
        <p:spPr>
          <a:xfrm>
            <a:off x="5397064" y="3177325"/>
            <a:ext cx="7444828" cy="5608597"/>
          </a:xfrm>
          <a:prstGeom prst="rect">
            <a:avLst/>
          </a:prstGeom>
        </p:spPr>
      </p:pic>
      <p:sp>
        <p:nvSpPr>
          <p:cNvPr id="183" name="Destruction (20-26)"/>
          <p:cNvSpPr txBox="1"/>
          <p:nvPr>
            <p:ph type="title"/>
          </p:nvPr>
        </p:nvSpPr>
        <p:spPr>
          <a:prstGeom prst="rect">
            <a:avLst/>
          </a:prstGeom>
        </p:spPr>
        <p:txBody>
          <a:bodyPr/>
          <a:lstStyle/>
          <a:p>
            <a:pPr/>
            <a:r>
              <a:t>Destruction (20-26)</a:t>
            </a:r>
          </a:p>
        </p:txBody>
      </p:sp>
      <p:sp>
        <p:nvSpPr>
          <p:cNvPr id="184" name="Préliminaires…"/>
          <p:cNvSpPr txBox="1"/>
          <p:nvPr>
            <p:ph type="body" sz="half" idx="1"/>
          </p:nvPr>
        </p:nvSpPr>
        <p:spPr>
          <a:prstGeom prst="rect">
            <a:avLst/>
          </a:prstGeom>
        </p:spPr>
        <p:txBody>
          <a:bodyPr/>
          <a:lstStyle/>
          <a:p>
            <a:pPr marL="469900" indent="-469900">
              <a:spcBef>
                <a:spcPts val="2400"/>
              </a:spcBef>
              <a:buSzPct val="60000"/>
              <a:defRPr sz="4700"/>
            </a:pPr>
            <a:r>
              <a:t>Préliminaires</a:t>
            </a:r>
          </a:p>
          <a:p>
            <a:pPr marL="469900" indent="-469900">
              <a:spcBef>
                <a:spcPts val="2400"/>
              </a:spcBef>
              <a:buSzPct val="60000"/>
              <a:defRPr sz="4700"/>
            </a:pPr>
            <a:r>
              <a:t>Mépris</a:t>
            </a:r>
          </a:p>
          <a:p>
            <a:pPr marL="469900" indent="-469900">
              <a:spcBef>
                <a:spcPts val="2400"/>
              </a:spcBef>
              <a:buSzPct val="60000"/>
              <a:defRPr sz="4700"/>
            </a:pPr>
            <a:r>
              <a:t>Réactions</a:t>
            </a:r>
          </a:p>
          <a:p>
            <a:pPr marL="469900" indent="-469900">
              <a:spcBef>
                <a:spcPts val="2400"/>
              </a:spcBef>
              <a:buSzPct val="60000"/>
              <a:defRPr sz="4700"/>
            </a:pPr>
            <a:r>
              <a:t>Qui gagne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4"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Châtiment et persévérance (27-32)"/>
          <p:cNvSpPr txBox="1"/>
          <p:nvPr>
            <p:ph type="title"/>
          </p:nvPr>
        </p:nvSpPr>
        <p:spPr>
          <a:prstGeom prst="rect">
            <a:avLst/>
          </a:prstGeom>
        </p:spPr>
        <p:txBody>
          <a:bodyPr/>
          <a:lstStyle/>
          <a:p>
            <a:pPr/>
            <a:r>
              <a:t>Châtiment et persévérance (27-32)</a:t>
            </a:r>
          </a:p>
        </p:txBody>
      </p:sp>
      <p:sp>
        <p:nvSpPr>
          <p:cNvPr id="187" name="27  Après que le roi eut brûlé le rouleau contenant les paroles que Baruch avait écrites sous la dictée de Jérémie, l'Éternel adressa la parole à Jérémie en ces termes  :…"/>
          <p:cNvSpPr txBox="1"/>
          <p:nvPr/>
        </p:nvSpPr>
        <p:spPr>
          <a:xfrm>
            <a:off x="87684" y="2203450"/>
            <a:ext cx="12829432" cy="78150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a:defRPr sz="2600"/>
            </a:pPr>
            <a:r>
              <a:t>27  Après que le roi eut brûlé le rouleau contenant les paroles que Baruch avait écrites sous la dictée de Jérémie, l'Éternel adressa la parole à Jérémie en ces termes  :</a:t>
            </a:r>
          </a:p>
          <a:p>
            <a:pPr algn="l">
              <a:defRPr sz="2600"/>
            </a:pPr>
            <a:r>
              <a:t>28  – Prends un autre rouleau sur lequel tu écriras toutes les paroles qui figuraient sur le premier rouleau que Yehoyaqim, roi de Juda a brûlé. 29  Tu diras à Yehoyaqim, roi de Juda  : Voici ce que déclare l'Éternel  : Tu as brûlé ce rouleau en demandant  : «  Pourquoi y as-tu écrit que le roi de Babylone viendra détruire ce pays et en exterminer hommes et bêtes  ?  »</a:t>
            </a:r>
          </a:p>
          <a:p>
            <a:pPr algn="l">
              <a:defRPr sz="2600"/>
            </a:pPr>
            <a:r>
              <a:t>30  C'est pourquoi voici ce que l'Éternel déclare au sujet de Yehoyaqim, roi de Juda  : Aucun de ses descendants ne lui succédera sur le trône de David. Son cadavre sera jeté dehors et exposé à la chaleur du jour et au froid de la nuit. 31  Je le punirai, lui, ses descendants et tous ses ministres pour leurs crimes, et je ferai venir sur eux, sur les habitants de Jérusalem et sur les gens de Juda, tous les malheurs que je leur ai annoncés et dont ils ont refusé d'entendre parler.</a:t>
            </a:r>
          </a:p>
          <a:p>
            <a:pPr algn="l">
              <a:defRPr sz="2600"/>
            </a:pPr>
            <a:r>
              <a:t>32  Alors Jérémie prit un autre rouleau et le donna au secrétaire Baruch, fils de Nériya. Celui-ci y écrivit, sous la dictée de Jérémie, toutes les paroles contenues dans le rouleau que Yehoyaqim, roi de Juda, avait brûlé. Il y ajouta encore beaucoup d'autres paroles semblables.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Image" descr="Image"/>
          <p:cNvPicPr>
            <a:picLocks noChangeAspect="1"/>
          </p:cNvPicPr>
          <p:nvPr>
            <p:ph type="pic" idx="21"/>
          </p:nvPr>
        </p:nvPicPr>
        <p:blipFill>
          <a:blip r:embed="rId2">
            <a:extLst/>
          </a:blip>
          <a:srcRect l="3789" t="487" r="6637" b="549"/>
          <a:stretch>
            <a:fillRect/>
          </a:stretch>
        </p:blipFill>
        <p:spPr>
          <a:xfrm>
            <a:off x="4749878" y="2324099"/>
            <a:ext cx="7856430" cy="3904458"/>
          </a:xfrm>
          <a:custGeom>
            <a:avLst/>
            <a:gdLst/>
            <a:ahLst/>
            <a:cxnLst>
              <a:cxn ang="0">
                <a:pos x="wd2" y="hd2"/>
              </a:cxn>
              <a:cxn ang="5400000">
                <a:pos x="wd2" y="hd2"/>
              </a:cxn>
              <a:cxn ang="10800000">
                <a:pos x="wd2" y="hd2"/>
              </a:cxn>
              <a:cxn ang="16200000">
                <a:pos x="wd2" y="hd2"/>
              </a:cxn>
            </a:cxnLst>
            <a:rect l="0" t="0" r="r" b="b"/>
            <a:pathLst>
              <a:path w="21431" h="21600" fill="norm" stroke="1" extrusionOk="0">
                <a:moveTo>
                  <a:pt x="17214" y="0"/>
                </a:moveTo>
                <a:cubicBezTo>
                  <a:pt x="17075" y="19"/>
                  <a:pt x="16970" y="37"/>
                  <a:pt x="16950" y="59"/>
                </a:cubicBezTo>
                <a:cubicBezTo>
                  <a:pt x="16867" y="151"/>
                  <a:pt x="16583" y="359"/>
                  <a:pt x="16320" y="520"/>
                </a:cubicBezTo>
                <a:cubicBezTo>
                  <a:pt x="14835" y="1432"/>
                  <a:pt x="12664" y="4542"/>
                  <a:pt x="11930" y="6811"/>
                </a:cubicBezTo>
                <a:cubicBezTo>
                  <a:pt x="11804" y="7199"/>
                  <a:pt x="11785" y="7491"/>
                  <a:pt x="11830" y="8277"/>
                </a:cubicBezTo>
                <a:cubicBezTo>
                  <a:pt x="11862" y="8817"/>
                  <a:pt x="11927" y="9412"/>
                  <a:pt x="11976" y="9599"/>
                </a:cubicBezTo>
                <a:cubicBezTo>
                  <a:pt x="12026" y="9786"/>
                  <a:pt x="12119" y="10597"/>
                  <a:pt x="12183" y="11402"/>
                </a:cubicBezTo>
                <a:cubicBezTo>
                  <a:pt x="12320" y="13109"/>
                  <a:pt x="12553" y="14139"/>
                  <a:pt x="13024" y="15127"/>
                </a:cubicBezTo>
                <a:lnTo>
                  <a:pt x="13363" y="15839"/>
                </a:lnTo>
                <a:lnTo>
                  <a:pt x="13054" y="16447"/>
                </a:lnTo>
                <a:lnTo>
                  <a:pt x="12743" y="17055"/>
                </a:lnTo>
                <a:lnTo>
                  <a:pt x="12578" y="16616"/>
                </a:lnTo>
                <a:cubicBezTo>
                  <a:pt x="12424" y="16205"/>
                  <a:pt x="12404" y="16196"/>
                  <a:pt x="12268" y="16469"/>
                </a:cubicBezTo>
                <a:cubicBezTo>
                  <a:pt x="12147" y="16712"/>
                  <a:pt x="12138" y="16856"/>
                  <a:pt x="12218" y="17319"/>
                </a:cubicBezTo>
                <a:cubicBezTo>
                  <a:pt x="12298" y="17784"/>
                  <a:pt x="12285" y="17991"/>
                  <a:pt x="12142" y="18559"/>
                </a:cubicBezTo>
                <a:cubicBezTo>
                  <a:pt x="11881" y="19593"/>
                  <a:pt x="11918" y="19895"/>
                  <a:pt x="12292" y="19800"/>
                </a:cubicBezTo>
                <a:cubicBezTo>
                  <a:pt x="12350" y="19785"/>
                  <a:pt x="12439" y="19934"/>
                  <a:pt x="12491" y="20131"/>
                </a:cubicBezTo>
                <a:cubicBezTo>
                  <a:pt x="12611" y="20585"/>
                  <a:pt x="12704" y="20582"/>
                  <a:pt x="12917" y="20118"/>
                </a:cubicBezTo>
                <a:cubicBezTo>
                  <a:pt x="13011" y="19914"/>
                  <a:pt x="13132" y="19801"/>
                  <a:pt x="13186" y="19868"/>
                </a:cubicBezTo>
                <a:cubicBezTo>
                  <a:pt x="13239" y="19935"/>
                  <a:pt x="13339" y="19895"/>
                  <a:pt x="13408" y="19780"/>
                </a:cubicBezTo>
                <a:cubicBezTo>
                  <a:pt x="13502" y="19621"/>
                  <a:pt x="13510" y="19486"/>
                  <a:pt x="13440" y="19220"/>
                </a:cubicBezTo>
                <a:cubicBezTo>
                  <a:pt x="13308" y="18720"/>
                  <a:pt x="13410" y="18104"/>
                  <a:pt x="13694" y="17694"/>
                </a:cubicBezTo>
                <a:lnTo>
                  <a:pt x="13940" y="17338"/>
                </a:lnTo>
                <a:lnTo>
                  <a:pt x="14616" y="18722"/>
                </a:lnTo>
                <a:cubicBezTo>
                  <a:pt x="15134" y="19782"/>
                  <a:pt x="15284" y="20200"/>
                  <a:pt x="15262" y="20515"/>
                </a:cubicBezTo>
                <a:cubicBezTo>
                  <a:pt x="15240" y="20830"/>
                  <a:pt x="15171" y="20938"/>
                  <a:pt x="14972" y="20972"/>
                </a:cubicBezTo>
                <a:cubicBezTo>
                  <a:pt x="13623" y="21200"/>
                  <a:pt x="13590" y="21213"/>
                  <a:pt x="13807" y="21455"/>
                </a:cubicBezTo>
                <a:cubicBezTo>
                  <a:pt x="13862" y="21517"/>
                  <a:pt x="14042" y="21563"/>
                  <a:pt x="14382" y="21598"/>
                </a:cubicBezTo>
                <a:cubicBezTo>
                  <a:pt x="14634" y="21562"/>
                  <a:pt x="14754" y="21516"/>
                  <a:pt x="14810" y="21457"/>
                </a:cubicBezTo>
                <a:cubicBezTo>
                  <a:pt x="14947" y="21313"/>
                  <a:pt x="15146" y="21194"/>
                  <a:pt x="15252" y="21194"/>
                </a:cubicBezTo>
                <a:cubicBezTo>
                  <a:pt x="15419" y="21193"/>
                  <a:pt x="15440" y="21121"/>
                  <a:pt x="15396" y="20684"/>
                </a:cubicBezTo>
                <a:cubicBezTo>
                  <a:pt x="15369" y="20406"/>
                  <a:pt x="15378" y="20138"/>
                  <a:pt x="15419" y="20087"/>
                </a:cubicBezTo>
                <a:cubicBezTo>
                  <a:pt x="15460" y="20037"/>
                  <a:pt x="15748" y="19968"/>
                  <a:pt x="16059" y="19934"/>
                </a:cubicBezTo>
                <a:cubicBezTo>
                  <a:pt x="16610" y="19873"/>
                  <a:pt x="16624" y="19884"/>
                  <a:pt x="16624" y="20305"/>
                </a:cubicBezTo>
                <a:cubicBezTo>
                  <a:pt x="16624" y="20619"/>
                  <a:pt x="16566" y="20765"/>
                  <a:pt x="16408" y="20845"/>
                </a:cubicBezTo>
                <a:cubicBezTo>
                  <a:pt x="16240" y="20929"/>
                  <a:pt x="16302" y="20984"/>
                  <a:pt x="16680" y="21084"/>
                </a:cubicBezTo>
                <a:cubicBezTo>
                  <a:pt x="16950" y="21155"/>
                  <a:pt x="17244" y="21325"/>
                  <a:pt x="17333" y="21462"/>
                </a:cubicBezTo>
                <a:cubicBezTo>
                  <a:pt x="17372" y="21521"/>
                  <a:pt x="17456" y="21564"/>
                  <a:pt x="17601" y="21600"/>
                </a:cubicBezTo>
                <a:cubicBezTo>
                  <a:pt x="17914" y="21565"/>
                  <a:pt x="18056" y="21521"/>
                  <a:pt x="18111" y="21464"/>
                </a:cubicBezTo>
                <a:cubicBezTo>
                  <a:pt x="18403" y="21157"/>
                  <a:pt x="18328" y="21088"/>
                  <a:pt x="17548" y="20944"/>
                </a:cubicBezTo>
                <a:cubicBezTo>
                  <a:pt x="17241" y="20887"/>
                  <a:pt x="16938" y="20751"/>
                  <a:pt x="16873" y="20643"/>
                </a:cubicBezTo>
                <a:cubicBezTo>
                  <a:pt x="16699" y="20350"/>
                  <a:pt x="16730" y="19708"/>
                  <a:pt x="16938" y="19328"/>
                </a:cubicBezTo>
                <a:cubicBezTo>
                  <a:pt x="17039" y="19143"/>
                  <a:pt x="17178" y="18769"/>
                  <a:pt x="17248" y="18495"/>
                </a:cubicBezTo>
                <a:cubicBezTo>
                  <a:pt x="17355" y="18074"/>
                  <a:pt x="17396" y="18034"/>
                  <a:pt x="17510" y="18225"/>
                </a:cubicBezTo>
                <a:cubicBezTo>
                  <a:pt x="17622" y="18413"/>
                  <a:pt x="17664" y="18392"/>
                  <a:pt x="17768" y="18105"/>
                </a:cubicBezTo>
                <a:cubicBezTo>
                  <a:pt x="17837" y="17915"/>
                  <a:pt x="17873" y="17585"/>
                  <a:pt x="17846" y="17374"/>
                </a:cubicBezTo>
                <a:cubicBezTo>
                  <a:pt x="17820" y="17162"/>
                  <a:pt x="17838" y="16940"/>
                  <a:pt x="17886" y="16880"/>
                </a:cubicBezTo>
                <a:cubicBezTo>
                  <a:pt x="18031" y="16699"/>
                  <a:pt x="17986" y="16507"/>
                  <a:pt x="17747" y="16287"/>
                </a:cubicBezTo>
                <a:cubicBezTo>
                  <a:pt x="17560" y="16115"/>
                  <a:pt x="17539" y="16033"/>
                  <a:pt x="17627" y="15819"/>
                </a:cubicBezTo>
                <a:cubicBezTo>
                  <a:pt x="17685" y="15676"/>
                  <a:pt x="17810" y="15560"/>
                  <a:pt x="17903" y="15560"/>
                </a:cubicBezTo>
                <a:cubicBezTo>
                  <a:pt x="18171" y="15560"/>
                  <a:pt x="18374" y="15265"/>
                  <a:pt x="18570" y="14596"/>
                </a:cubicBezTo>
                <a:cubicBezTo>
                  <a:pt x="18747" y="13986"/>
                  <a:pt x="18954" y="13801"/>
                  <a:pt x="19062" y="14155"/>
                </a:cubicBezTo>
                <a:cubicBezTo>
                  <a:pt x="19092" y="14253"/>
                  <a:pt x="19002" y="14630"/>
                  <a:pt x="18862" y="14991"/>
                </a:cubicBezTo>
                <a:cubicBezTo>
                  <a:pt x="18452" y="16046"/>
                  <a:pt x="18333" y="16663"/>
                  <a:pt x="18312" y="17843"/>
                </a:cubicBezTo>
                <a:cubicBezTo>
                  <a:pt x="18289" y="19101"/>
                  <a:pt x="18319" y="19181"/>
                  <a:pt x="19069" y="19892"/>
                </a:cubicBezTo>
                <a:cubicBezTo>
                  <a:pt x="19497" y="20298"/>
                  <a:pt x="19524" y="20303"/>
                  <a:pt x="19981" y="20039"/>
                </a:cubicBezTo>
                <a:cubicBezTo>
                  <a:pt x="21009" y="19446"/>
                  <a:pt x="20981" y="19513"/>
                  <a:pt x="21075" y="17378"/>
                </a:cubicBezTo>
                <a:lnTo>
                  <a:pt x="21130" y="16118"/>
                </a:lnTo>
                <a:lnTo>
                  <a:pt x="20775" y="15103"/>
                </a:lnTo>
                <a:cubicBezTo>
                  <a:pt x="20484" y="14274"/>
                  <a:pt x="20436" y="14029"/>
                  <a:pt x="20510" y="13749"/>
                </a:cubicBezTo>
                <a:cubicBezTo>
                  <a:pt x="20559" y="13561"/>
                  <a:pt x="20584" y="13121"/>
                  <a:pt x="20564" y="12772"/>
                </a:cubicBezTo>
                <a:cubicBezTo>
                  <a:pt x="20534" y="12259"/>
                  <a:pt x="20582" y="11992"/>
                  <a:pt x="20814" y="11377"/>
                </a:cubicBezTo>
                <a:cubicBezTo>
                  <a:pt x="21073" y="10692"/>
                  <a:pt x="21511" y="8400"/>
                  <a:pt x="21419" y="8214"/>
                </a:cubicBezTo>
                <a:cubicBezTo>
                  <a:pt x="21317" y="8007"/>
                  <a:pt x="19975" y="10165"/>
                  <a:pt x="19975" y="10537"/>
                </a:cubicBezTo>
                <a:cubicBezTo>
                  <a:pt x="19975" y="10664"/>
                  <a:pt x="19901" y="10950"/>
                  <a:pt x="19811" y="11173"/>
                </a:cubicBezTo>
                <a:lnTo>
                  <a:pt x="19649" y="11582"/>
                </a:lnTo>
                <a:lnTo>
                  <a:pt x="19507" y="11026"/>
                </a:lnTo>
                <a:cubicBezTo>
                  <a:pt x="19381" y="10533"/>
                  <a:pt x="19379" y="10367"/>
                  <a:pt x="19488" y="9527"/>
                </a:cubicBezTo>
                <a:cubicBezTo>
                  <a:pt x="19864" y="6600"/>
                  <a:pt x="19887" y="3988"/>
                  <a:pt x="19549" y="2448"/>
                </a:cubicBezTo>
                <a:cubicBezTo>
                  <a:pt x="19302" y="1318"/>
                  <a:pt x="19074" y="837"/>
                  <a:pt x="18544" y="316"/>
                </a:cubicBezTo>
                <a:lnTo>
                  <a:pt x="18249" y="24"/>
                </a:lnTo>
                <a:cubicBezTo>
                  <a:pt x="18159" y="14"/>
                  <a:pt x="18023" y="9"/>
                  <a:pt x="17916" y="0"/>
                </a:cubicBezTo>
                <a:lnTo>
                  <a:pt x="17214" y="0"/>
                </a:lnTo>
                <a:close/>
                <a:moveTo>
                  <a:pt x="4270" y="2327"/>
                </a:moveTo>
                <a:cubicBezTo>
                  <a:pt x="2432" y="2327"/>
                  <a:pt x="931" y="3805"/>
                  <a:pt x="266" y="6268"/>
                </a:cubicBezTo>
                <a:cubicBezTo>
                  <a:pt x="-80" y="7548"/>
                  <a:pt x="-89" y="9243"/>
                  <a:pt x="244" y="10550"/>
                </a:cubicBezTo>
                <a:cubicBezTo>
                  <a:pt x="773" y="12626"/>
                  <a:pt x="1997" y="14081"/>
                  <a:pt x="3564" y="14495"/>
                </a:cubicBezTo>
                <a:cubicBezTo>
                  <a:pt x="5167" y="14918"/>
                  <a:pt x="6914" y="13866"/>
                  <a:pt x="7860" y="11909"/>
                </a:cubicBezTo>
                <a:lnTo>
                  <a:pt x="8171" y="11265"/>
                </a:lnTo>
                <a:cubicBezTo>
                  <a:pt x="8178" y="11197"/>
                  <a:pt x="8199" y="11144"/>
                  <a:pt x="8246" y="11112"/>
                </a:cubicBezTo>
                <a:lnTo>
                  <a:pt x="8318" y="10962"/>
                </a:lnTo>
                <a:lnTo>
                  <a:pt x="9720" y="11244"/>
                </a:lnTo>
                <a:cubicBezTo>
                  <a:pt x="10952" y="11491"/>
                  <a:pt x="11312" y="11500"/>
                  <a:pt x="11180" y="11274"/>
                </a:cubicBezTo>
                <a:cubicBezTo>
                  <a:pt x="11160" y="11240"/>
                  <a:pt x="10576" y="10824"/>
                  <a:pt x="9883" y="10350"/>
                </a:cubicBezTo>
                <a:lnTo>
                  <a:pt x="8620" y="9487"/>
                </a:lnTo>
                <a:lnTo>
                  <a:pt x="8613" y="9278"/>
                </a:lnTo>
                <a:cubicBezTo>
                  <a:pt x="8581" y="9112"/>
                  <a:pt x="8577" y="8844"/>
                  <a:pt x="8577" y="8356"/>
                </a:cubicBezTo>
                <a:lnTo>
                  <a:pt x="8573" y="8255"/>
                </a:lnTo>
                <a:cubicBezTo>
                  <a:pt x="8435" y="4716"/>
                  <a:pt x="6703" y="2327"/>
                  <a:pt x="4270" y="2327"/>
                </a:cubicBezTo>
                <a:close/>
              </a:path>
            </a:pathLst>
          </a:custGeom>
          <a:ln w="12700">
            <a:miter lim="400000"/>
          </a:ln>
        </p:spPr>
      </p:pic>
      <p:sp>
        <p:nvSpPr>
          <p:cNvPr id="190" name="Châtiment et persévérance (27-32)"/>
          <p:cNvSpPr txBox="1"/>
          <p:nvPr>
            <p:ph type="title"/>
          </p:nvPr>
        </p:nvSpPr>
        <p:spPr>
          <a:prstGeom prst="rect">
            <a:avLst/>
          </a:prstGeom>
        </p:spPr>
        <p:txBody>
          <a:bodyPr/>
          <a:lstStyle/>
          <a:p>
            <a:pPr/>
            <a:r>
              <a:t>Châtiment et persévérance (27-32)</a:t>
            </a:r>
          </a:p>
        </p:txBody>
      </p:sp>
      <p:sp>
        <p:nvSpPr>
          <p:cNvPr id="191" name="Pas d’accord !…"/>
          <p:cNvSpPr txBox="1"/>
          <p:nvPr>
            <p:ph type="body" sz="half" idx="1"/>
          </p:nvPr>
        </p:nvSpPr>
        <p:spPr>
          <a:xfrm>
            <a:off x="508000" y="3702050"/>
            <a:ext cx="5816600" cy="6350000"/>
          </a:xfrm>
          <a:prstGeom prst="rect">
            <a:avLst/>
          </a:prstGeom>
        </p:spPr>
        <p:txBody>
          <a:bodyPr/>
          <a:lstStyle/>
          <a:p>
            <a:pPr marL="469900" indent="-469900">
              <a:spcBef>
                <a:spcPts val="2400"/>
              </a:spcBef>
              <a:buSzPct val="60000"/>
              <a:defRPr sz="4700"/>
            </a:pPr>
            <a:r>
              <a:t>Pas d’accord !</a:t>
            </a:r>
          </a:p>
          <a:p>
            <a:pPr marL="469900" indent="-469900">
              <a:spcBef>
                <a:spcPts val="2400"/>
              </a:spcBef>
              <a:buSzPct val="60000"/>
              <a:defRPr sz="4700"/>
            </a:pPr>
            <a:r>
              <a:t>Tout ça pour ça…</a:t>
            </a:r>
          </a:p>
          <a:p>
            <a:pPr marL="469900" indent="-469900">
              <a:spcBef>
                <a:spcPts val="2400"/>
              </a:spcBef>
              <a:buSzPct val="60000"/>
              <a:defRPr sz="4700"/>
            </a:pPr>
            <a:r>
              <a:t>Tout est à refaire</a:t>
            </a:r>
          </a:p>
          <a:p>
            <a:pPr marL="469900" indent="-469900">
              <a:spcBef>
                <a:spcPts val="2400"/>
              </a:spcBef>
              <a:buSzPct val="60000"/>
              <a:defRPr sz="4700"/>
            </a:pPr>
            <a:r>
              <a:t>Sentence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1"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Nouvelle Alliance"/>
          <p:cNvSpPr txBox="1"/>
          <p:nvPr>
            <p:ph type="title"/>
          </p:nvPr>
        </p:nvSpPr>
        <p:spPr>
          <a:prstGeom prst="rect">
            <a:avLst/>
          </a:prstGeom>
        </p:spPr>
        <p:txBody>
          <a:bodyPr/>
          <a:lstStyle/>
          <a:p>
            <a:pPr/>
            <a:r>
              <a:t>Nouvelle Alliance</a:t>
            </a:r>
          </a:p>
        </p:txBody>
      </p:sp>
      <p:sp>
        <p:nvSpPr>
          <p:cNvPr id="194" name="Jérémie et Jésus : les points communs…"/>
          <p:cNvSpPr txBox="1"/>
          <p:nvPr>
            <p:ph type="body" idx="4294967295"/>
          </p:nvPr>
        </p:nvSpPr>
        <p:spPr>
          <a:prstGeom prst="rect">
            <a:avLst/>
          </a:prstGeom>
        </p:spPr>
        <p:txBody>
          <a:bodyPr/>
          <a:lstStyle/>
          <a:p>
            <a:pPr>
              <a:defRPr sz="4700"/>
            </a:pPr>
            <a:r>
              <a:t>Jérémie et Jésus : les points communs</a:t>
            </a:r>
          </a:p>
          <a:p>
            <a:pPr>
              <a:defRPr sz="4700"/>
            </a:pPr>
            <a:r>
              <a:t>Humanité séparée en deux</a:t>
            </a:r>
          </a:p>
          <a:p>
            <a:pPr>
              <a:defRPr sz="4700"/>
            </a:pPr>
            <a:r>
              <a:t>Réaction de Paul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4"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émoigner quand même"/>
          <p:cNvSpPr txBox="1"/>
          <p:nvPr>
            <p:ph type="title"/>
          </p:nvPr>
        </p:nvSpPr>
        <p:spPr>
          <a:prstGeom prst="rect">
            <a:avLst/>
          </a:prstGeom>
        </p:spPr>
        <p:txBody>
          <a:bodyPr/>
          <a:lstStyle/>
          <a:p>
            <a:pPr/>
            <a:r>
              <a:t>Témoigner quand même</a:t>
            </a:r>
          </a:p>
        </p:txBody>
      </p:sp>
      <p:sp>
        <p:nvSpPr>
          <p:cNvPr id="197" name="Au mieux inutile……"/>
          <p:cNvSpPr txBox="1"/>
          <p:nvPr>
            <p:ph type="body" idx="4294967295"/>
          </p:nvPr>
        </p:nvSpPr>
        <p:spPr>
          <a:prstGeom prst="rect">
            <a:avLst/>
          </a:prstGeom>
        </p:spPr>
        <p:txBody>
          <a:bodyPr/>
          <a:lstStyle/>
          <a:p>
            <a:pPr>
              <a:defRPr sz="4700"/>
            </a:pPr>
            <a:r>
              <a:t>Au mieux inutile…</a:t>
            </a:r>
          </a:p>
          <a:p>
            <a:pPr>
              <a:defRPr sz="4700"/>
            </a:pPr>
            <a:r>
              <a:t>Oreilles couchées ?</a:t>
            </a:r>
          </a:p>
          <a:p>
            <a:pPr>
              <a:defRPr sz="4700"/>
            </a:pPr>
            <a:r>
              <a:t>Faut-il espérer sauver le monde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7">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Contexte historique"/>
          <p:cNvSpPr txBox="1"/>
          <p:nvPr>
            <p:ph type="title"/>
          </p:nvPr>
        </p:nvSpPr>
        <p:spPr>
          <a:prstGeom prst="rect">
            <a:avLst/>
          </a:prstGeom>
        </p:spPr>
        <p:txBody>
          <a:bodyPr/>
          <a:lstStyle/>
          <a:p>
            <a:pPr/>
            <a:r>
              <a:t>Contexte historique</a:t>
            </a:r>
          </a:p>
        </p:txBody>
      </p:sp>
      <p:sp>
        <p:nvSpPr>
          <p:cNvPr id="138" name="ÉGYPTE"/>
          <p:cNvSpPr txBox="1"/>
          <p:nvPr/>
        </p:nvSpPr>
        <p:spPr>
          <a:xfrm>
            <a:off x="819843" y="8113597"/>
            <a:ext cx="2570896"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ÉGYPTE</a:t>
            </a:r>
          </a:p>
        </p:txBody>
      </p:sp>
      <p:sp>
        <p:nvSpPr>
          <p:cNvPr id="139" name="BABYLONE"/>
          <p:cNvSpPr txBox="1"/>
          <p:nvPr/>
        </p:nvSpPr>
        <p:spPr>
          <a:xfrm>
            <a:off x="7716162" y="2570727"/>
            <a:ext cx="4309394" cy="1104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BABYLONE</a:t>
            </a:r>
          </a:p>
        </p:txBody>
      </p:sp>
      <p:sp>
        <p:nvSpPr>
          <p:cNvPr id="140" name="JUDA"/>
          <p:cNvSpPr txBox="1"/>
          <p:nvPr/>
        </p:nvSpPr>
        <p:spPr>
          <a:xfrm>
            <a:off x="5056002" y="6498240"/>
            <a:ext cx="156834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lvl1pPr>
          </a:lstStyle>
          <a:p>
            <a:pPr/>
            <a:r>
              <a:t>JUDA</a:t>
            </a:r>
          </a:p>
        </p:txBody>
      </p:sp>
      <p:sp>
        <p:nvSpPr>
          <p:cNvPr id="141" name="Flèche"/>
          <p:cNvSpPr/>
          <p:nvPr/>
        </p:nvSpPr>
        <p:spPr>
          <a:xfrm rot="8359047">
            <a:off x="6004591" y="4106181"/>
            <a:ext cx="2715394" cy="1270001"/>
          </a:xfrm>
          <a:prstGeom prst="rightArrow">
            <a:avLst>
              <a:gd name="adj1" fmla="val 32000"/>
              <a:gd name="adj2" fmla="val 64000"/>
            </a:avLst>
          </a:prstGeom>
          <a:blipFill>
            <a:blip r:embed="rId2"/>
          </a:blipFill>
          <a:ln w="12700">
            <a:miter lim="400000"/>
          </a:ln>
        </p:spPr>
        <p:txBody>
          <a:bodyPr lIns="50800" tIns="50800" rIns="50800" bIns="50800" anchor="ctr"/>
          <a:lstStyle/>
          <a:p>
            <a:pPr>
              <a:defRPr sz="3200">
                <a:solidFill>
                  <a:srgbClr val="FFFFFF"/>
                </a:solidFill>
                <a:effectLst>
                  <a:outerShdw sx="100000" sy="100000" kx="0" ky="0" algn="b" rotWithShape="0" blurRad="25400" dist="33948" dir="2700000">
                    <a:srgbClr val="3B3936"/>
                  </a:outerShdw>
                </a:effectLst>
              </a:defRPr>
            </a:pPr>
          </a:p>
        </p:txBody>
      </p:sp>
      <p:sp>
        <p:nvSpPr>
          <p:cNvPr id="142" name="Flèche"/>
          <p:cNvSpPr/>
          <p:nvPr/>
        </p:nvSpPr>
        <p:spPr>
          <a:xfrm rot="19460988">
            <a:off x="2439147" y="6629041"/>
            <a:ext cx="2715394" cy="1270001"/>
          </a:xfrm>
          <a:prstGeom prst="rightArrow">
            <a:avLst>
              <a:gd name="adj1" fmla="val 32000"/>
              <a:gd name="adj2" fmla="val 64000"/>
            </a:avLst>
          </a:prstGeom>
          <a:blipFill>
            <a:blip r:embed="rId3"/>
          </a:blipFill>
          <a:ln w="12700">
            <a:miter lim="400000"/>
          </a:ln>
        </p:spPr>
        <p:txBody>
          <a:bodyPr lIns="50800" tIns="50800" rIns="50800" bIns="50800" anchor="ctr"/>
          <a:lstStyle/>
          <a:p>
            <a:pPr>
              <a:defRPr sz="3200">
                <a:solidFill>
                  <a:srgbClr val="FFFFFF"/>
                </a:solidFill>
                <a:effectLst>
                  <a:outerShdw sx="100000" sy="100000" kx="0" ky="0" algn="b" rotWithShape="0" blurRad="25400" dist="33948" dir="2700000">
                    <a:srgbClr val="3B3936"/>
                  </a:outerShdw>
                </a:effectLs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138">
                                            <p:bg/>
                                          </p:spTgt>
                                        </p:tgtEl>
                                        <p:attrNameLst>
                                          <p:attrName>style.visibility</p:attrName>
                                        </p:attrNameLst>
                                      </p:cBhvr>
                                      <p:to>
                                        <p:strVal val="visible"/>
                                      </p:to>
                                    </p:set>
                                  </p:childTnLst>
                                </p:cTn>
                              </p:par>
                              <p:par>
                                <p:cTn id="17" presetClass="entr" nodeType="withEffect" presetSubtype="0" presetID="1" grpId="3" fill="hold">
                                  <p:stCondLst>
                                    <p:cond delay="0"/>
                                  </p:stCondLst>
                                  <p:iterate type="el" backwards="0">
                                    <p:tmAbs val="0"/>
                                  </p:iterate>
                                  <p:childTnLst>
                                    <p:set>
                                      <p:cBhvr>
                                        <p:cTn id="18" fill="hold"/>
                                        <p:tgtEl>
                                          <p:spTgt spid="13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4" fill="hold">
                                  <p:stCondLst>
                                    <p:cond delay="0"/>
                                  </p:stCondLst>
                                  <p:iterate type="el" backwards="0">
                                    <p:tmAbs val="0"/>
                                  </p:iterate>
                                  <p:childTnLst>
                                    <p:set>
                                      <p:cBhvr>
                                        <p:cTn id="22" fill="hold"/>
                                        <p:tgtEl>
                                          <p:spTgt spid="1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5" fill="hold">
                                  <p:stCondLst>
                                    <p:cond delay="0"/>
                                  </p:stCondLst>
                                  <p:iterate type="el" backwards="0">
                                    <p:tmAbs val="0"/>
                                  </p:iterate>
                                  <p:childTnLst>
                                    <p:set>
                                      <p:cBhvr>
                                        <p:cTn id="26" fill="hold"/>
                                        <p:tgtEl>
                                          <p:spTgt spid="140">
                                            <p:bg/>
                                          </p:spTgt>
                                        </p:tgtEl>
                                        <p:attrNameLst>
                                          <p:attrName>style.visibility</p:attrName>
                                        </p:attrNameLst>
                                      </p:cBhvr>
                                      <p:to>
                                        <p:strVal val="visible"/>
                                      </p:to>
                                    </p:set>
                                  </p:childTnLst>
                                </p:cTn>
                              </p:par>
                              <p:par>
                                <p:cTn id="27" presetClass="entr" nodeType="withEffect" presetSubtype="0" presetID="1" grpId="5" fill="hold">
                                  <p:stCondLst>
                                    <p:cond delay="0"/>
                                  </p:stCondLst>
                                  <p:iterate type="el" backwards="0">
                                    <p:tmAbs val="0"/>
                                  </p:iterate>
                                  <p:childTnLst>
                                    <p:set>
                                      <p:cBhvr>
                                        <p:cTn id="28" fill="hold"/>
                                        <p:tgtEl>
                                          <p:spTgt spid="140">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 grpId="2"/>
      <p:bldP build="p" bldLvl="5" animBg="1" rev="0" advAuto="0" spid="140" grpId="5"/>
      <p:bldP build="whole" bldLvl="1" animBg="1" rev="0" advAuto="0" spid="142" grpId="4"/>
      <p:bldP build="p" bldLvl="5" animBg="1" rev="0" advAuto="0" spid="139" grpId="1"/>
      <p:bldP build="p" bldLvl="5" animBg="1" rev="0" advAuto="0" spid="138" grpId="3"/>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Contexte historique"/>
          <p:cNvSpPr txBox="1"/>
          <p:nvPr>
            <p:ph type="title"/>
          </p:nvPr>
        </p:nvSpPr>
        <p:spPr>
          <a:prstGeom prst="rect">
            <a:avLst/>
          </a:prstGeom>
        </p:spPr>
        <p:txBody>
          <a:bodyPr/>
          <a:lstStyle/>
          <a:p>
            <a:pPr/>
            <a:r>
              <a:t>Contexte historique</a:t>
            </a:r>
          </a:p>
        </p:txBody>
      </p:sp>
      <p:sp>
        <p:nvSpPr>
          <p:cNvPr id="145" name="Flèche"/>
          <p:cNvSpPr/>
          <p:nvPr/>
        </p:nvSpPr>
        <p:spPr>
          <a:xfrm rot="8359047">
            <a:off x="4229349" y="4764317"/>
            <a:ext cx="4734627" cy="1270001"/>
          </a:xfrm>
          <a:prstGeom prst="rightArrow">
            <a:avLst>
              <a:gd name="adj1" fmla="val 32000"/>
              <a:gd name="adj2" fmla="val 64000"/>
            </a:avLst>
          </a:prstGeom>
          <a:blipFill>
            <a:blip r:embed="rId2"/>
          </a:blipFill>
          <a:ln w="12700">
            <a:miter lim="400000"/>
          </a:ln>
        </p:spPr>
        <p:txBody>
          <a:bodyPr lIns="50800" tIns="50800" rIns="50800" bIns="50800" anchor="ctr"/>
          <a:lstStyle/>
          <a:p>
            <a:pPr>
              <a:defRPr sz="3200">
                <a:solidFill>
                  <a:srgbClr val="FFFFFF"/>
                </a:solidFill>
                <a:effectLst>
                  <a:outerShdw sx="100000" sy="100000" kx="0" ky="0" algn="b" rotWithShape="0" blurRad="25400" dist="33948" dir="2700000">
                    <a:srgbClr val="3B3936"/>
                  </a:outerShdw>
                </a:effectLst>
              </a:defRPr>
            </a:pPr>
          </a:p>
        </p:txBody>
      </p:sp>
      <p:grpSp>
        <p:nvGrpSpPr>
          <p:cNvPr id="148" name="Grouper"/>
          <p:cNvGrpSpPr/>
          <p:nvPr/>
        </p:nvGrpSpPr>
        <p:grpSpPr>
          <a:xfrm>
            <a:off x="1675808" y="6977412"/>
            <a:ext cx="3828925" cy="2222763"/>
            <a:chOff x="0" y="0"/>
            <a:chExt cx="3828923" cy="2222761"/>
          </a:xfrm>
        </p:grpSpPr>
        <p:sp>
          <p:nvSpPr>
            <p:cNvPr id="146" name="ÉGYPTE"/>
            <p:cNvSpPr txBox="1"/>
            <p:nvPr/>
          </p:nvSpPr>
          <p:spPr>
            <a:xfrm>
              <a:off x="1258029" y="-1"/>
              <a:ext cx="2570895"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ÉGYPTE</a:t>
              </a:r>
            </a:p>
          </p:txBody>
        </p:sp>
        <p:sp>
          <p:nvSpPr>
            <p:cNvPr id="147" name="Plongée sous-marine"/>
            <p:cNvSpPr/>
            <p:nvPr/>
          </p:nvSpPr>
          <p:spPr>
            <a:xfrm>
              <a:off x="-1" y="182402"/>
              <a:ext cx="2411231" cy="2040360"/>
            </a:xfrm>
            <a:custGeom>
              <a:avLst/>
              <a:gdLst/>
              <a:ahLst/>
              <a:cxnLst>
                <a:cxn ang="0">
                  <a:pos x="wd2" y="hd2"/>
                </a:cxn>
                <a:cxn ang="5400000">
                  <a:pos x="wd2" y="hd2"/>
                </a:cxn>
                <a:cxn ang="10800000">
                  <a:pos x="wd2" y="hd2"/>
                </a:cxn>
                <a:cxn ang="16200000">
                  <a:pos x="wd2" y="hd2"/>
                </a:cxn>
              </a:cxnLst>
              <a:rect l="0" t="0" r="r" b="b"/>
              <a:pathLst>
                <a:path w="21549" h="21600" fill="norm" stroke="1" extrusionOk="0">
                  <a:moveTo>
                    <a:pt x="27" y="0"/>
                  </a:moveTo>
                  <a:cubicBezTo>
                    <a:pt x="-2" y="0"/>
                    <a:pt x="-9" y="21"/>
                    <a:pt x="12" y="46"/>
                  </a:cubicBezTo>
                  <a:lnTo>
                    <a:pt x="3476" y="4041"/>
                  </a:lnTo>
                  <a:cubicBezTo>
                    <a:pt x="3497" y="4066"/>
                    <a:pt x="3534" y="4067"/>
                    <a:pt x="3557" y="4045"/>
                  </a:cubicBezTo>
                  <a:lnTo>
                    <a:pt x="4804" y="2859"/>
                  </a:lnTo>
                  <a:cubicBezTo>
                    <a:pt x="4828" y="2837"/>
                    <a:pt x="4832" y="2797"/>
                    <a:pt x="4816" y="2767"/>
                  </a:cubicBezTo>
                  <a:lnTo>
                    <a:pt x="3338" y="54"/>
                  </a:lnTo>
                  <a:cubicBezTo>
                    <a:pt x="3322" y="24"/>
                    <a:pt x="3285" y="0"/>
                    <a:pt x="3255" y="0"/>
                  </a:cubicBezTo>
                  <a:lnTo>
                    <a:pt x="27" y="0"/>
                  </a:lnTo>
                  <a:close/>
                  <a:moveTo>
                    <a:pt x="5664" y="3808"/>
                  </a:moveTo>
                  <a:cubicBezTo>
                    <a:pt x="5426" y="3789"/>
                    <a:pt x="5183" y="3851"/>
                    <a:pt x="4961" y="4003"/>
                  </a:cubicBezTo>
                  <a:cubicBezTo>
                    <a:pt x="4371" y="4410"/>
                    <a:pt x="4169" y="5307"/>
                    <a:pt x="4513" y="6006"/>
                  </a:cubicBezTo>
                  <a:lnTo>
                    <a:pt x="8002" y="13112"/>
                  </a:lnTo>
                  <a:cubicBezTo>
                    <a:pt x="8032" y="13174"/>
                    <a:pt x="8065" y="13231"/>
                    <a:pt x="8102" y="13286"/>
                  </a:cubicBezTo>
                  <a:cubicBezTo>
                    <a:pt x="8406" y="13862"/>
                    <a:pt x="9072" y="14692"/>
                    <a:pt x="10477" y="15107"/>
                  </a:cubicBezTo>
                  <a:cubicBezTo>
                    <a:pt x="10477" y="15107"/>
                    <a:pt x="14595" y="16600"/>
                    <a:pt x="16639" y="17139"/>
                  </a:cubicBezTo>
                  <a:lnTo>
                    <a:pt x="19943" y="21267"/>
                  </a:lnTo>
                  <a:cubicBezTo>
                    <a:pt x="20120" y="21487"/>
                    <a:pt x="20357" y="21600"/>
                    <a:pt x="20595" y="21600"/>
                  </a:cubicBezTo>
                  <a:cubicBezTo>
                    <a:pt x="20817" y="21600"/>
                    <a:pt x="21041" y="21502"/>
                    <a:pt x="21215" y="21306"/>
                  </a:cubicBezTo>
                  <a:cubicBezTo>
                    <a:pt x="21576" y="20901"/>
                    <a:pt x="21591" y="20228"/>
                    <a:pt x="21249" y="19801"/>
                  </a:cubicBezTo>
                  <a:lnTo>
                    <a:pt x="16405" y="13751"/>
                  </a:lnTo>
                  <a:lnTo>
                    <a:pt x="16386" y="13745"/>
                  </a:lnTo>
                  <a:cubicBezTo>
                    <a:pt x="15765" y="12979"/>
                    <a:pt x="14984" y="12669"/>
                    <a:pt x="14984" y="12669"/>
                  </a:cubicBezTo>
                  <a:lnTo>
                    <a:pt x="9780" y="10906"/>
                  </a:lnTo>
                  <a:lnTo>
                    <a:pt x="6652" y="4532"/>
                  </a:lnTo>
                  <a:cubicBezTo>
                    <a:pt x="6437" y="4095"/>
                    <a:pt x="6060" y="3839"/>
                    <a:pt x="5664" y="3808"/>
                  </a:cubicBezTo>
                  <a:close/>
                  <a:moveTo>
                    <a:pt x="10793" y="7306"/>
                  </a:moveTo>
                  <a:cubicBezTo>
                    <a:pt x="10765" y="7298"/>
                    <a:pt x="10736" y="7320"/>
                    <a:pt x="10729" y="7354"/>
                  </a:cubicBezTo>
                  <a:lnTo>
                    <a:pt x="10195" y="9969"/>
                  </a:lnTo>
                  <a:cubicBezTo>
                    <a:pt x="10188" y="10004"/>
                    <a:pt x="10205" y="10039"/>
                    <a:pt x="10234" y="10047"/>
                  </a:cubicBezTo>
                  <a:lnTo>
                    <a:pt x="14835" y="11365"/>
                  </a:lnTo>
                  <a:cubicBezTo>
                    <a:pt x="14864" y="11373"/>
                    <a:pt x="14893" y="11351"/>
                    <a:pt x="14900" y="11317"/>
                  </a:cubicBezTo>
                  <a:lnTo>
                    <a:pt x="15434" y="8700"/>
                  </a:lnTo>
                  <a:cubicBezTo>
                    <a:pt x="15441" y="8665"/>
                    <a:pt x="15424" y="8632"/>
                    <a:pt x="15395" y="8624"/>
                  </a:cubicBezTo>
                  <a:lnTo>
                    <a:pt x="10793" y="7306"/>
                  </a:lnTo>
                  <a:close/>
                  <a:moveTo>
                    <a:pt x="15896" y="8809"/>
                  </a:moveTo>
                  <a:lnTo>
                    <a:pt x="15339" y="11493"/>
                  </a:lnTo>
                  <a:cubicBezTo>
                    <a:pt x="16070" y="11705"/>
                    <a:pt x="16785" y="11277"/>
                    <a:pt x="16939" y="10536"/>
                  </a:cubicBezTo>
                  <a:cubicBezTo>
                    <a:pt x="17093" y="9796"/>
                    <a:pt x="16626" y="9022"/>
                    <a:pt x="15896" y="8809"/>
                  </a:cubicBezTo>
                  <a:close/>
                  <a:moveTo>
                    <a:pt x="19292" y="11121"/>
                  </a:moveTo>
                  <a:cubicBezTo>
                    <a:pt x="18734" y="11078"/>
                    <a:pt x="18169" y="11353"/>
                    <a:pt x="17800" y="11916"/>
                  </a:cubicBezTo>
                  <a:cubicBezTo>
                    <a:pt x="17211" y="12817"/>
                    <a:pt x="17348" y="14115"/>
                    <a:pt x="18109" y="14813"/>
                  </a:cubicBezTo>
                  <a:cubicBezTo>
                    <a:pt x="18630" y="15292"/>
                    <a:pt x="19309" y="15364"/>
                    <a:pt x="19874" y="15073"/>
                  </a:cubicBezTo>
                  <a:lnTo>
                    <a:pt x="20405" y="15708"/>
                  </a:lnTo>
                  <a:lnTo>
                    <a:pt x="20964" y="14853"/>
                  </a:lnTo>
                  <a:lnTo>
                    <a:pt x="20990" y="14813"/>
                  </a:lnTo>
                  <a:lnTo>
                    <a:pt x="21549" y="13959"/>
                  </a:lnTo>
                  <a:lnTo>
                    <a:pt x="20899" y="13507"/>
                  </a:lnTo>
                  <a:cubicBezTo>
                    <a:pt x="20996" y="12787"/>
                    <a:pt x="20766" y="12028"/>
                    <a:pt x="20245" y="11549"/>
                  </a:cubicBezTo>
                  <a:cubicBezTo>
                    <a:pt x="19959" y="11287"/>
                    <a:pt x="19627" y="11147"/>
                    <a:pt x="19292" y="11121"/>
                  </a:cubicBezTo>
                  <a:close/>
                </a:path>
              </a:pathLst>
            </a:custGeom>
            <a:blipFill rotWithShape="1">
              <a:blip r:embed="rId3"/>
              <a:srcRect l="0" t="0" r="0" b="0"/>
              <a:tile tx="0" ty="0" sx="100000" sy="100000" flip="none" algn="tl"/>
            </a:blipFill>
            <a:ln w="12700" cap="flat">
              <a:noFill/>
              <a:miter lim="400000"/>
            </a:ln>
            <a:effectLst/>
          </p:spPr>
          <p:txBody>
            <a:bodyPr wrap="square" lIns="50800" tIns="50800" rIns="50800" bIns="50800" numCol="1" anchor="ctr">
              <a:noAutofit/>
            </a:bodyPr>
            <a:lstStyle/>
            <a:p>
              <a:pPr>
                <a:defRPr sz="3200">
                  <a:solidFill>
                    <a:srgbClr val="FFFFFF"/>
                  </a:solidFill>
                  <a:effectLst>
                    <a:outerShdw sx="100000" sy="100000" kx="0" ky="0" algn="b" rotWithShape="0" blurRad="25400" dist="33948" dir="2700000">
                      <a:srgbClr val="3B3936"/>
                    </a:outerShdw>
                  </a:effectLst>
                </a:defRPr>
              </a:pPr>
            </a:p>
          </p:txBody>
        </p:sp>
      </p:grpSp>
      <p:grpSp>
        <p:nvGrpSpPr>
          <p:cNvPr id="151" name="Grouper"/>
          <p:cNvGrpSpPr/>
          <p:nvPr/>
        </p:nvGrpSpPr>
        <p:grpSpPr>
          <a:xfrm>
            <a:off x="7790102" y="6449712"/>
            <a:ext cx="3052911" cy="1448912"/>
            <a:chOff x="0" y="0"/>
            <a:chExt cx="3052909" cy="1448911"/>
          </a:xfrm>
        </p:grpSpPr>
        <p:sp>
          <p:nvSpPr>
            <p:cNvPr id="149" name="JUDA"/>
            <p:cNvSpPr txBox="1"/>
            <p:nvPr/>
          </p:nvSpPr>
          <p:spPr>
            <a:xfrm>
              <a:off x="0" y="318056"/>
              <a:ext cx="1568345"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300"/>
              </a:lvl1pPr>
            </a:lstStyle>
            <a:p>
              <a:pPr/>
              <a:r>
                <a:t>JUDA</a:t>
              </a:r>
            </a:p>
          </p:txBody>
        </p:sp>
        <p:sp>
          <p:nvSpPr>
            <p:cNvPr id="150" name="Tête de mort"/>
            <p:cNvSpPr/>
            <p:nvPr/>
          </p:nvSpPr>
          <p:spPr>
            <a:xfrm>
              <a:off x="2038439" y="0"/>
              <a:ext cx="1014471" cy="1448912"/>
            </a:xfrm>
            <a:custGeom>
              <a:avLst/>
              <a:gdLst/>
              <a:ahLst/>
              <a:cxnLst>
                <a:cxn ang="0">
                  <a:pos x="wd2" y="hd2"/>
                </a:cxn>
                <a:cxn ang="5400000">
                  <a:pos x="wd2" y="hd2"/>
                </a:cxn>
                <a:cxn ang="10800000">
                  <a:pos x="wd2" y="hd2"/>
                </a:cxn>
                <a:cxn ang="16200000">
                  <a:pos x="wd2" y="hd2"/>
                </a:cxn>
              </a:cxnLst>
              <a:rect l="0" t="0" r="r" b="b"/>
              <a:pathLst>
                <a:path w="21241" h="21547" fill="norm" stroke="1" extrusionOk="0">
                  <a:moveTo>
                    <a:pt x="10621" y="0"/>
                  </a:moveTo>
                  <a:cubicBezTo>
                    <a:pt x="8452" y="0"/>
                    <a:pt x="6450" y="505"/>
                    <a:pt x="4985" y="1420"/>
                  </a:cubicBezTo>
                  <a:cubicBezTo>
                    <a:pt x="3496" y="2351"/>
                    <a:pt x="2676" y="3652"/>
                    <a:pt x="2676" y="5082"/>
                  </a:cubicBezTo>
                  <a:cubicBezTo>
                    <a:pt x="2676" y="6422"/>
                    <a:pt x="3143" y="6794"/>
                    <a:pt x="4370" y="7570"/>
                  </a:cubicBezTo>
                  <a:cubicBezTo>
                    <a:pt x="4340" y="7270"/>
                    <a:pt x="4246" y="7098"/>
                    <a:pt x="4021" y="6689"/>
                  </a:cubicBezTo>
                  <a:cubicBezTo>
                    <a:pt x="3978" y="6612"/>
                    <a:pt x="3931" y="6527"/>
                    <a:pt x="3879" y="6433"/>
                  </a:cubicBezTo>
                  <a:cubicBezTo>
                    <a:pt x="3439" y="5619"/>
                    <a:pt x="3776" y="4807"/>
                    <a:pt x="3791" y="4773"/>
                  </a:cubicBezTo>
                  <a:lnTo>
                    <a:pt x="4155" y="4851"/>
                  </a:lnTo>
                  <a:lnTo>
                    <a:pt x="4521" y="4929"/>
                  </a:lnTo>
                  <a:cubicBezTo>
                    <a:pt x="4518" y="4936"/>
                    <a:pt x="4245" y="5601"/>
                    <a:pt x="4590" y="6237"/>
                  </a:cubicBezTo>
                  <a:cubicBezTo>
                    <a:pt x="4640" y="6331"/>
                    <a:pt x="4687" y="6414"/>
                    <a:pt x="4729" y="6491"/>
                  </a:cubicBezTo>
                  <a:cubicBezTo>
                    <a:pt x="5021" y="7020"/>
                    <a:pt x="5143" y="7240"/>
                    <a:pt x="5143" y="7835"/>
                  </a:cubicBezTo>
                  <a:cubicBezTo>
                    <a:pt x="5143" y="8142"/>
                    <a:pt x="5028" y="8416"/>
                    <a:pt x="4918" y="8681"/>
                  </a:cubicBezTo>
                  <a:cubicBezTo>
                    <a:pt x="4785" y="8999"/>
                    <a:pt x="4670" y="9274"/>
                    <a:pt x="4760" y="9569"/>
                  </a:cubicBezTo>
                  <a:cubicBezTo>
                    <a:pt x="4915" y="10082"/>
                    <a:pt x="5546" y="10399"/>
                    <a:pt x="6042" y="10399"/>
                  </a:cubicBezTo>
                  <a:cubicBezTo>
                    <a:pt x="7019" y="10399"/>
                    <a:pt x="7441" y="11009"/>
                    <a:pt x="7573" y="11479"/>
                  </a:cubicBezTo>
                  <a:lnTo>
                    <a:pt x="8480" y="11479"/>
                  </a:lnTo>
                  <a:lnTo>
                    <a:pt x="8480" y="10919"/>
                  </a:lnTo>
                  <a:lnTo>
                    <a:pt x="9243" y="10919"/>
                  </a:lnTo>
                  <a:lnTo>
                    <a:pt x="9243" y="11479"/>
                  </a:lnTo>
                  <a:lnTo>
                    <a:pt x="10238" y="11479"/>
                  </a:lnTo>
                  <a:lnTo>
                    <a:pt x="10238" y="10919"/>
                  </a:lnTo>
                  <a:lnTo>
                    <a:pt x="11001" y="10919"/>
                  </a:lnTo>
                  <a:lnTo>
                    <a:pt x="11001" y="11479"/>
                  </a:lnTo>
                  <a:lnTo>
                    <a:pt x="11999" y="11479"/>
                  </a:lnTo>
                  <a:lnTo>
                    <a:pt x="11999" y="10919"/>
                  </a:lnTo>
                  <a:lnTo>
                    <a:pt x="12760" y="10919"/>
                  </a:lnTo>
                  <a:lnTo>
                    <a:pt x="12760" y="11479"/>
                  </a:lnTo>
                  <a:lnTo>
                    <a:pt x="13669" y="11479"/>
                  </a:lnTo>
                  <a:cubicBezTo>
                    <a:pt x="13801" y="11009"/>
                    <a:pt x="14223" y="10399"/>
                    <a:pt x="15200" y="10399"/>
                  </a:cubicBezTo>
                  <a:cubicBezTo>
                    <a:pt x="15696" y="10399"/>
                    <a:pt x="16327" y="10082"/>
                    <a:pt x="16482" y="9569"/>
                  </a:cubicBezTo>
                  <a:cubicBezTo>
                    <a:pt x="16572" y="9274"/>
                    <a:pt x="16457" y="8999"/>
                    <a:pt x="16324" y="8681"/>
                  </a:cubicBezTo>
                  <a:cubicBezTo>
                    <a:pt x="16214" y="8416"/>
                    <a:pt x="16099" y="8142"/>
                    <a:pt x="16099" y="7835"/>
                  </a:cubicBezTo>
                  <a:cubicBezTo>
                    <a:pt x="16099" y="7239"/>
                    <a:pt x="16219" y="7020"/>
                    <a:pt x="16511" y="6491"/>
                  </a:cubicBezTo>
                  <a:cubicBezTo>
                    <a:pt x="16553" y="6414"/>
                    <a:pt x="16599" y="6331"/>
                    <a:pt x="16650" y="6237"/>
                  </a:cubicBezTo>
                  <a:cubicBezTo>
                    <a:pt x="16994" y="5601"/>
                    <a:pt x="16724" y="4936"/>
                    <a:pt x="16721" y="4929"/>
                  </a:cubicBezTo>
                  <a:lnTo>
                    <a:pt x="17451" y="4773"/>
                  </a:lnTo>
                  <a:cubicBezTo>
                    <a:pt x="17466" y="4807"/>
                    <a:pt x="17804" y="5619"/>
                    <a:pt x="17362" y="6433"/>
                  </a:cubicBezTo>
                  <a:cubicBezTo>
                    <a:pt x="17311" y="6527"/>
                    <a:pt x="17264" y="6611"/>
                    <a:pt x="17221" y="6688"/>
                  </a:cubicBezTo>
                  <a:cubicBezTo>
                    <a:pt x="16996" y="7097"/>
                    <a:pt x="16901" y="7270"/>
                    <a:pt x="16872" y="7570"/>
                  </a:cubicBezTo>
                  <a:cubicBezTo>
                    <a:pt x="18099" y="6794"/>
                    <a:pt x="18566" y="6422"/>
                    <a:pt x="18566" y="5082"/>
                  </a:cubicBezTo>
                  <a:cubicBezTo>
                    <a:pt x="18566" y="3652"/>
                    <a:pt x="17744" y="2352"/>
                    <a:pt x="16255" y="1420"/>
                  </a:cubicBezTo>
                  <a:cubicBezTo>
                    <a:pt x="14790" y="505"/>
                    <a:pt x="12790" y="0"/>
                    <a:pt x="10621" y="0"/>
                  </a:cubicBezTo>
                  <a:close/>
                  <a:moveTo>
                    <a:pt x="7922" y="5910"/>
                  </a:moveTo>
                  <a:cubicBezTo>
                    <a:pt x="10338" y="5910"/>
                    <a:pt x="9900" y="7158"/>
                    <a:pt x="9461" y="7626"/>
                  </a:cubicBezTo>
                  <a:cubicBezTo>
                    <a:pt x="9021" y="8094"/>
                    <a:pt x="7592" y="9302"/>
                    <a:pt x="6384" y="8054"/>
                  </a:cubicBezTo>
                  <a:cubicBezTo>
                    <a:pt x="5176" y="6806"/>
                    <a:pt x="6275" y="5910"/>
                    <a:pt x="7922" y="5910"/>
                  </a:cubicBezTo>
                  <a:close/>
                  <a:moveTo>
                    <a:pt x="13319" y="5910"/>
                  </a:moveTo>
                  <a:cubicBezTo>
                    <a:pt x="14966" y="5910"/>
                    <a:pt x="16063" y="6806"/>
                    <a:pt x="14855" y="8054"/>
                  </a:cubicBezTo>
                  <a:cubicBezTo>
                    <a:pt x="13647" y="9302"/>
                    <a:pt x="12220" y="8094"/>
                    <a:pt x="11781" y="7626"/>
                  </a:cubicBezTo>
                  <a:cubicBezTo>
                    <a:pt x="11342" y="7158"/>
                    <a:pt x="10904" y="5910"/>
                    <a:pt x="13319" y="5910"/>
                  </a:cubicBezTo>
                  <a:close/>
                  <a:moveTo>
                    <a:pt x="10621" y="8587"/>
                  </a:moveTo>
                  <a:cubicBezTo>
                    <a:pt x="11915" y="8863"/>
                    <a:pt x="11935" y="9797"/>
                    <a:pt x="11568" y="10103"/>
                  </a:cubicBezTo>
                  <a:cubicBezTo>
                    <a:pt x="11202" y="10409"/>
                    <a:pt x="10621" y="9935"/>
                    <a:pt x="10621" y="9935"/>
                  </a:cubicBezTo>
                  <a:cubicBezTo>
                    <a:pt x="10621" y="9935"/>
                    <a:pt x="10040" y="10409"/>
                    <a:pt x="9674" y="10103"/>
                  </a:cubicBezTo>
                  <a:cubicBezTo>
                    <a:pt x="9307" y="9797"/>
                    <a:pt x="9327" y="8863"/>
                    <a:pt x="10621" y="8587"/>
                  </a:cubicBezTo>
                  <a:close/>
                  <a:moveTo>
                    <a:pt x="5992" y="10937"/>
                  </a:moveTo>
                  <a:cubicBezTo>
                    <a:pt x="6051" y="12945"/>
                    <a:pt x="6696" y="13311"/>
                    <a:pt x="7391" y="13396"/>
                  </a:cubicBezTo>
                  <a:cubicBezTo>
                    <a:pt x="8607" y="13545"/>
                    <a:pt x="10601" y="13547"/>
                    <a:pt x="10621" y="13547"/>
                  </a:cubicBezTo>
                  <a:cubicBezTo>
                    <a:pt x="10641" y="13547"/>
                    <a:pt x="12634" y="13545"/>
                    <a:pt x="13848" y="13396"/>
                  </a:cubicBezTo>
                  <a:cubicBezTo>
                    <a:pt x="14988" y="13256"/>
                    <a:pt x="15221" y="12164"/>
                    <a:pt x="15250" y="10937"/>
                  </a:cubicBezTo>
                  <a:cubicBezTo>
                    <a:pt x="15233" y="10938"/>
                    <a:pt x="15215" y="10941"/>
                    <a:pt x="15197" y="10941"/>
                  </a:cubicBezTo>
                  <a:cubicBezTo>
                    <a:pt x="14628" y="10941"/>
                    <a:pt x="14455" y="11406"/>
                    <a:pt x="14403" y="11637"/>
                  </a:cubicBezTo>
                  <a:lnTo>
                    <a:pt x="14403" y="12580"/>
                  </a:lnTo>
                  <a:lnTo>
                    <a:pt x="13640" y="12580"/>
                  </a:lnTo>
                  <a:lnTo>
                    <a:pt x="13640" y="12020"/>
                  </a:lnTo>
                  <a:lnTo>
                    <a:pt x="12760" y="12020"/>
                  </a:lnTo>
                  <a:lnTo>
                    <a:pt x="12760" y="12580"/>
                  </a:lnTo>
                  <a:lnTo>
                    <a:pt x="11997" y="12580"/>
                  </a:lnTo>
                  <a:lnTo>
                    <a:pt x="11997" y="12020"/>
                  </a:lnTo>
                  <a:lnTo>
                    <a:pt x="11001" y="12020"/>
                  </a:lnTo>
                  <a:lnTo>
                    <a:pt x="11001" y="12580"/>
                  </a:lnTo>
                  <a:lnTo>
                    <a:pt x="10238" y="12580"/>
                  </a:lnTo>
                  <a:lnTo>
                    <a:pt x="10238" y="12020"/>
                  </a:lnTo>
                  <a:lnTo>
                    <a:pt x="9243" y="12020"/>
                  </a:lnTo>
                  <a:lnTo>
                    <a:pt x="9243" y="12580"/>
                  </a:lnTo>
                  <a:lnTo>
                    <a:pt x="8480" y="12580"/>
                  </a:lnTo>
                  <a:lnTo>
                    <a:pt x="8480" y="12020"/>
                  </a:lnTo>
                  <a:lnTo>
                    <a:pt x="7599" y="12020"/>
                  </a:lnTo>
                  <a:lnTo>
                    <a:pt x="7599" y="12580"/>
                  </a:lnTo>
                  <a:lnTo>
                    <a:pt x="6836" y="12580"/>
                  </a:lnTo>
                  <a:lnTo>
                    <a:pt x="6836" y="11637"/>
                  </a:lnTo>
                  <a:cubicBezTo>
                    <a:pt x="6785" y="11406"/>
                    <a:pt x="6611" y="10941"/>
                    <a:pt x="6042" y="10941"/>
                  </a:cubicBezTo>
                  <a:cubicBezTo>
                    <a:pt x="6025" y="10941"/>
                    <a:pt x="6008" y="10938"/>
                    <a:pt x="5992" y="10937"/>
                  </a:cubicBezTo>
                  <a:close/>
                  <a:moveTo>
                    <a:pt x="18724" y="11960"/>
                  </a:moveTo>
                  <a:cubicBezTo>
                    <a:pt x="18679" y="11960"/>
                    <a:pt x="18630" y="11962"/>
                    <a:pt x="18578" y="11965"/>
                  </a:cubicBezTo>
                  <a:cubicBezTo>
                    <a:pt x="17773" y="12017"/>
                    <a:pt x="17571" y="12819"/>
                    <a:pt x="16975" y="13190"/>
                  </a:cubicBezTo>
                  <a:cubicBezTo>
                    <a:pt x="16446" y="13520"/>
                    <a:pt x="3685" y="18765"/>
                    <a:pt x="3126" y="19006"/>
                  </a:cubicBezTo>
                  <a:cubicBezTo>
                    <a:pt x="2780" y="19156"/>
                    <a:pt x="2366" y="19181"/>
                    <a:pt x="1954" y="19181"/>
                  </a:cubicBezTo>
                  <a:cubicBezTo>
                    <a:pt x="1744" y="19181"/>
                    <a:pt x="1534" y="19175"/>
                    <a:pt x="1334" y="19175"/>
                  </a:cubicBezTo>
                  <a:cubicBezTo>
                    <a:pt x="731" y="19175"/>
                    <a:pt x="215" y="19234"/>
                    <a:pt x="37" y="19710"/>
                  </a:cubicBezTo>
                  <a:cubicBezTo>
                    <a:pt x="-177" y="20284"/>
                    <a:pt x="567" y="20350"/>
                    <a:pt x="1329" y="20802"/>
                  </a:cubicBezTo>
                  <a:cubicBezTo>
                    <a:pt x="1924" y="21156"/>
                    <a:pt x="1829" y="21547"/>
                    <a:pt x="2523" y="21547"/>
                  </a:cubicBezTo>
                  <a:cubicBezTo>
                    <a:pt x="2570" y="21547"/>
                    <a:pt x="2622" y="21545"/>
                    <a:pt x="2676" y="21541"/>
                  </a:cubicBezTo>
                  <a:cubicBezTo>
                    <a:pt x="3480" y="21487"/>
                    <a:pt x="3676" y="20683"/>
                    <a:pt x="4269" y="20310"/>
                  </a:cubicBezTo>
                  <a:cubicBezTo>
                    <a:pt x="4796" y="19978"/>
                    <a:pt x="17548" y="14736"/>
                    <a:pt x="18109" y="14497"/>
                  </a:cubicBezTo>
                  <a:cubicBezTo>
                    <a:pt x="18446" y="14353"/>
                    <a:pt x="18847" y="14327"/>
                    <a:pt x="19248" y="14327"/>
                  </a:cubicBezTo>
                  <a:cubicBezTo>
                    <a:pt x="19480" y="14327"/>
                    <a:pt x="19714" y="14336"/>
                    <a:pt x="19934" y="14336"/>
                  </a:cubicBezTo>
                  <a:cubicBezTo>
                    <a:pt x="20523" y="14336"/>
                    <a:pt x="21024" y="14272"/>
                    <a:pt x="21202" y="13805"/>
                  </a:cubicBezTo>
                  <a:cubicBezTo>
                    <a:pt x="21421" y="13232"/>
                    <a:pt x="20676" y="13163"/>
                    <a:pt x="19917" y="12708"/>
                  </a:cubicBezTo>
                  <a:cubicBezTo>
                    <a:pt x="19323" y="12351"/>
                    <a:pt x="19425" y="11960"/>
                    <a:pt x="18724" y="11960"/>
                  </a:cubicBezTo>
                  <a:close/>
                  <a:moveTo>
                    <a:pt x="2384" y="11965"/>
                  </a:moveTo>
                  <a:cubicBezTo>
                    <a:pt x="1828" y="12014"/>
                    <a:pt x="1878" y="12376"/>
                    <a:pt x="1324" y="12708"/>
                  </a:cubicBezTo>
                  <a:cubicBezTo>
                    <a:pt x="566" y="13163"/>
                    <a:pt x="-179" y="13232"/>
                    <a:pt x="40" y="13805"/>
                  </a:cubicBezTo>
                  <a:cubicBezTo>
                    <a:pt x="399" y="14747"/>
                    <a:pt x="2077" y="14046"/>
                    <a:pt x="3133" y="14497"/>
                  </a:cubicBezTo>
                  <a:cubicBezTo>
                    <a:pt x="3352" y="14590"/>
                    <a:pt x="5429" y="15447"/>
                    <a:pt x="7913" y="16476"/>
                  </a:cubicBezTo>
                  <a:cubicBezTo>
                    <a:pt x="8576" y="16201"/>
                    <a:pt x="9270" y="15914"/>
                    <a:pt x="9963" y="15625"/>
                  </a:cubicBezTo>
                  <a:cubicBezTo>
                    <a:pt x="7086" y="14426"/>
                    <a:pt x="4499" y="13335"/>
                    <a:pt x="4267" y="13190"/>
                  </a:cubicBezTo>
                  <a:cubicBezTo>
                    <a:pt x="3671" y="12819"/>
                    <a:pt x="3468" y="12017"/>
                    <a:pt x="2664" y="11965"/>
                  </a:cubicBezTo>
                  <a:cubicBezTo>
                    <a:pt x="2556" y="11958"/>
                    <a:pt x="2464" y="11958"/>
                    <a:pt x="2384" y="11965"/>
                  </a:cubicBezTo>
                  <a:close/>
                  <a:moveTo>
                    <a:pt x="13327" y="17024"/>
                  </a:moveTo>
                  <a:cubicBezTo>
                    <a:pt x="12662" y="17299"/>
                    <a:pt x="11972" y="17587"/>
                    <a:pt x="11279" y="17875"/>
                  </a:cubicBezTo>
                  <a:cubicBezTo>
                    <a:pt x="14155" y="19074"/>
                    <a:pt x="16739" y="20164"/>
                    <a:pt x="16970" y="20310"/>
                  </a:cubicBezTo>
                  <a:cubicBezTo>
                    <a:pt x="17563" y="20683"/>
                    <a:pt x="17762" y="21487"/>
                    <a:pt x="18566" y="21541"/>
                  </a:cubicBezTo>
                  <a:cubicBezTo>
                    <a:pt x="19428" y="21600"/>
                    <a:pt x="19275" y="21180"/>
                    <a:pt x="19910" y="20802"/>
                  </a:cubicBezTo>
                  <a:cubicBezTo>
                    <a:pt x="20673" y="20350"/>
                    <a:pt x="21417" y="20284"/>
                    <a:pt x="21202" y="19710"/>
                  </a:cubicBezTo>
                  <a:cubicBezTo>
                    <a:pt x="20850" y="18767"/>
                    <a:pt x="19169" y="19461"/>
                    <a:pt x="18116" y="19006"/>
                  </a:cubicBezTo>
                  <a:cubicBezTo>
                    <a:pt x="17898" y="18912"/>
                    <a:pt x="15814" y="18054"/>
                    <a:pt x="13327" y="17024"/>
                  </a:cubicBezTo>
                  <a:close/>
                </a:path>
              </a:pathLst>
            </a:custGeom>
            <a:solidFill>
              <a:srgbClr val="000000"/>
            </a:solidFill>
            <a:ln w="12700" cap="flat">
              <a:noFill/>
              <a:miter lim="400000"/>
            </a:ln>
            <a:effectLst/>
          </p:spPr>
          <p:txBody>
            <a:bodyPr wrap="square" lIns="50800" tIns="50800" rIns="50800" bIns="50800" numCol="1" anchor="ctr">
              <a:noAutofit/>
            </a:bodyPr>
            <a:lstStyle/>
            <a:p>
              <a:pPr>
                <a:defRPr sz="3200">
                  <a:solidFill>
                    <a:srgbClr val="FFFFFF"/>
                  </a:solidFill>
                  <a:effectLst>
                    <a:outerShdw sx="100000" sy="100000" kx="0" ky="0" algn="b" rotWithShape="0" blurRad="25400" dist="33948" dir="2700000">
                      <a:srgbClr val="3B3936"/>
                    </a:outerShdw>
                  </a:effectLst>
                </a:defRPr>
              </a:pPr>
            </a:p>
          </p:txBody>
        </p:sp>
      </p:grpSp>
      <p:grpSp>
        <p:nvGrpSpPr>
          <p:cNvPr id="154" name="Grouper"/>
          <p:cNvGrpSpPr/>
          <p:nvPr/>
        </p:nvGrpSpPr>
        <p:grpSpPr>
          <a:xfrm>
            <a:off x="6092993" y="2434318"/>
            <a:ext cx="5932563" cy="1377719"/>
            <a:chOff x="0" y="0"/>
            <a:chExt cx="5932561" cy="1377717"/>
          </a:xfrm>
        </p:grpSpPr>
        <p:sp>
          <p:nvSpPr>
            <p:cNvPr id="152" name="BABYLONE"/>
            <p:cNvSpPr txBox="1"/>
            <p:nvPr/>
          </p:nvSpPr>
          <p:spPr>
            <a:xfrm>
              <a:off x="1623168" y="136408"/>
              <a:ext cx="4309394" cy="1104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BABYLONE</a:t>
              </a:r>
            </a:p>
          </p:txBody>
        </p:sp>
        <p:sp>
          <p:nvSpPr>
            <p:cNvPr id="153" name="Trophée"/>
            <p:cNvSpPr/>
            <p:nvPr/>
          </p:nvSpPr>
          <p:spPr>
            <a:xfrm>
              <a:off x="0" y="0"/>
              <a:ext cx="1139798" cy="13777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39" y="0"/>
                  </a:moveTo>
                  <a:cubicBezTo>
                    <a:pt x="4139" y="0"/>
                    <a:pt x="4149" y="623"/>
                    <a:pt x="4237" y="1589"/>
                  </a:cubicBezTo>
                  <a:cubicBezTo>
                    <a:pt x="2431" y="832"/>
                    <a:pt x="0" y="1725"/>
                    <a:pt x="0" y="3889"/>
                  </a:cubicBezTo>
                  <a:cubicBezTo>
                    <a:pt x="0" y="6026"/>
                    <a:pt x="2630" y="7372"/>
                    <a:pt x="4623" y="8623"/>
                  </a:cubicBezTo>
                  <a:cubicBezTo>
                    <a:pt x="6617" y="9874"/>
                    <a:pt x="5496" y="11300"/>
                    <a:pt x="5496" y="11300"/>
                  </a:cubicBezTo>
                  <a:cubicBezTo>
                    <a:pt x="5496" y="11300"/>
                    <a:pt x="5764" y="11446"/>
                    <a:pt x="6151" y="11655"/>
                  </a:cubicBezTo>
                  <a:cubicBezTo>
                    <a:pt x="6151" y="11655"/>
                    <a:pt x="6687" y="11060"/>
                    <a:pt x="6687" y="10290"/>
                  </a:cubicBezTo>
                  <a:cubicBezTo>
                    <a:pt x="6687" y="10138"/>
                    <a:pt x="6674" y="9995"/>
                    <a:pt x="6650" y="9857"/>
                  </a:cubicBezTo>
                  <a:cubicBezTo>
                    <a:pt x="7364" y="10917"/>
                    <a:pt x="8282" y="11742"/>
                    <a:pt x="9461" y="12100"/>
                  </a:cubicBezTo>
                  <a:lnTo>
                    <a:pt x="9461" y="14760"/>
                  </a:lnTo>
                  <a:lnTo>
                    <a:pt x="7250" y="14760"/>
                  </a:lnTo>
                  <a:lnTo>
                    <a:pt x="7250" y="18727"/>
                  </a:lnTo>
                  <a:lnTo>
                    <a:pt x="5761" y="18727"/>
                  </a:lnTo>
                  <a:lnTo>
                    <a:pt x="4147" y="20386"/>
                  </a:lnTo>
                  <a:lnTo>
                    <a:pt x="4127" y="20386"/>
                  </a:lnTo>
                  <a:lnTo>
                    <a:pt x="4127" y="21600"/>
                  </a:lnTo>
                  <a:lnTo>
                    <a:pt x="17475" y="21600"/>
                  </a:lnTo>
                  <a:lnTo>
                    <a:pt x="17475" y="20386"/>
                  </a:lnTo>
                  <a:lnTo>
                    <a:pt x="17455" y="20386"/>
                  </a:lnTo>
                  <a:lnTo>
                    <a:pt x="15839" y="18727"/>
                  </a:lnTo>
                  <a:lnTo>
                    <a:pt x="14352" y="18727"/>
                  </a:lnTo>
                  <a:lnTo>
                    <a:pt x="14352" y="14760"/>
                  </a:lnTo>
                  <a:lnTo>
                    <a:pt x="12141" y="14760"/>
                  </a:lnTo>
                  <a:lnTo>
                    <a:pt x="12141" y="12100"/>
                  </a:lnTo>
                  <a:cubicBezTo>
                    <a:pt x="13320" y="11742"/>
                    <a:pt x="14238" y="10917"/>
                    <a:pt x="14952" y="9857"/>
                  </a:cubicBezTo>
                  <a:cubicBezTo>
                    <a:pt x="14928" y="9994"/>
                    <a:pt x="14915" y="10138"/>
                    <a:pt x="14916" y="10290"/>
                  </a:cubicBezTo>
                  <a:cubicBezTo>
                    <a:pt x="14916" y="11060"/>
                    <a:pt x="15449" y="11655"/>
                    <a:pt x="15449" y="11655"/>
                  </a:cubicBezTo>
                  <a:cubicBezTo>
                    <a:pt x="15836" y="11446"/>
                    <a:pt x="16107" y="11300"/>
                    <a:pt x="16107" y="11300"/>
                  </a:cubicBezTo>
                  <a:cubicBezTo>
                    <a:pt x="16107" y="11300"/>
                    <a:pt x="14985" y="9874"/>
                    <a:pt x="16979" y="8623"/>
                  </a:cubicBezTo>
                  <a:cubicBezTo>
                    <a:pt x="18972" y="7372"/>
                    <a:pt x="21600" y="6026"/>
                    <a:pt x="21600" y="3889"/>
                  </a:cubicBezTo>
                  <a:cubicBezTo>
                    <a:pt x="21600" y="1725"/>
                    <a:pt x="19172" y="832"/>
                    <a:pt x="17365" y="1589"/>
                  </a:cubicBezTo>
                  <a:cubicBezTo>
                    <a:pt x="17453" y="623"/>
                    <a:pt x="17461" y="0"/>
                    <a:pt x="17461" y="0"/>
                  </a:cubicBezTo>
                  <a:lnTo>
                    <a:pt x="4139" y="0"/>
                  </a:lnTo>
                  <a:close/>
                  <a:moveTo>
                    <a:pt x="2780" y="2437"/>
                  </a:moveTo>
                  <a:cubicBezTo>
                    <a:pt x="3886" y="2437"/>
                    <a:pt x="4325" y="3145"/>
                    <a:pt x="4499" y="3649"/>
                  </a:cubicBezTo>
                  <a:cubicBezTo>
                    <a:pt x="4748" y="5174"/>
                    <a:pt x="5172" y="6946"/>
                    <a:pt x="5886" y="8488"/>
                  </a:cubicBezTo>
                  <a:cubicBezTo>
                    <a:pt x="5216" y="7814"/>
                    <a:pt x="4193" y="7247"/>
                    <a:pt x="3073" y="6490"/>
                  </a:cubicBezTo>
                  <a:cubicBezTo>
                    <a:pt x="229" y="4570"/>
                    <a:pt x="1195" y="2437"/>
                    <a:pt x="2780" y="2437"/>
                  </a:cubicBezTo>
                  <a:close/>
                  <a:moveTo>
                    <a:pt x="18822" y="2437"/>
                  </a:moveTo>
                  <a:cubicBezTo>
                    <a:pt x="20407" y="2437"/>
                    <a:pt x="21373" y="4570"/>
                    <a:pt x="18529" y="6490"/>
                  </a:cubicBezTo>
                  <a:cubicBezTo>
                    <a:pt x="17409" y="7247"/>
                    <a:pt x="16386" y="7814"/>
                    <a:pt x="15716" y="8488"/>
                  </a:cubicBezTo>
                  <a:cubicBezTo>
                    <a:pt x="16430" y="6947"/>
                    <a:pt x="16852" y="5174"/>
                    <a:pt x="17101" y="3649"/>
                  </a:cubicBezTo>
                  <a:cubicBezTo>
                    <a:pt x="17275" y="3145"/>
                    <a:pt x="17716" y="2437"/>
                    <a:pt x="18822" y="2437"/>
                  </a:cubicBezTo>
                  <a:close/>
                </a:path>
              </a:pathLst>
            </a:custGeom>
            <a:blipFill rotWithShape="1">
              <a:blip r:embed="rId4"/>
              <a:srcRect l="0" t="0" r="0" b="0"/>
              <a:tile tx="0" ty="0" sx="100000" sy="100000" flip="none" algn="tl"/>
            </a:blipFill>
            <a:ln w="12700" cap="flat">
              <a:noFill/>
              <a:miter lim="400000"/>
            </a:ln>
            <a:effectLst/>
          </p:spPr>
          <p:txBody>
            <a:bodyPr wrap="square" lIns="50800" tIns="50800" rIns="50800" bIns="50800" numCol="1" anchor="ctr">
              <a:noAutofit/>
            </a:bodyPr>
            <a:lstStyle/>
            <a:p>
              <a:pPr>
                <a:defRPr sz="3200">
                  <a:solidFill>
                    <a:srgbClr val="FFFFFF"/>
                  </a:solidFill>
                  <a:effectLst>
                    <a:outerShdw sx="100000" sy="100000" kx="0" ky="0" algn="b" rotWithShape="0" blurRad="25400" dist="33948" dir="2700000">
                      <a:srgbClr val="3B3936"/>
                    </a:outerShdw>
                  </a:effectLs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3"/>
      <p:bldP build="whole" bldLvl="1" animBg="1" rev="0" advAuto="0" spid="145" grpId="2"/>
      <p:bldP build="whole" bldLvl="1" animBg="1" rev="0" advAuto="0" spid="154" grpId="1"/>
      <p:bldP build="whole" bldLvl="1" animBg="1" rev="0" advAuto="0" spid="151" grpId="4"/>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Compilation (36.1-7)"/>
          <p:cNvSpPr txBox="1"/>
          <p:nvPr>
            <p:ph type="title"/>
          </p:nvPr>
        </p:nvSpPr>
        <p:spPr>
          <a:prstGeom prst="rect">
            <a:avLst/>
          </a:prstGeom>
        </p:spPr>
        <p:txBody>
          <a:bodyPr/>
          <a:lstStyle/>
          <a:p>
            <a:pPr/>
            <a:r>
              <a:t>Compilation (36.1-7)</a:t>
            </a:r>
          </a:p>
        </p:txBody>
      </p:sp>
      <p:sp>
        <p:nvSpPr>
          <p:cNvPr id="157" name="La quatrième année du règne de Yehoyaqim, fils de Josias, roi de Juda, l'Éternel adressa ce message à Jérémie  :…"/>
          <p:cNvSpPr txBox="1"/>
          <p:nvPr/>
        </p:nvSpPr>
        <p:spPr>
          <a:xfrm>
            <a:off x="286221" y="2178050"/>
            <a:ext cx="12432359" cy="78217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a:defRPr sz="2500"/>
            </a:pPr>
            <a:r>
              <a:t>La quatrième année du règne de Yehoyaqim, fils de Josias, roi de Juda, l'Éternel adressa ce message à Jérémie  :</a:t>
            </a:r>
          </a:p>
          <a:p>
            <a:pPr algn="l">
              <a:defRPr sz="2500"/>
            </a:pPr>
            <a:r>
              <a:t>2  – Prends un rouleau de parchemin. Tu y inscriras toutes les paroles que je t'ai dites au sujet d'Israël, de Juda et de toutes les nations, depuis le jour où j'ai commencé à te parler sous le règne de Josias, et jusqu'à ce jour. 3  Lorsque les gens de Juda entendront tous les maux que j'ai décidé de leur infliger, peut-être chacun d'eux abandonnera-t-il sa conduite mauvaise, et alors je pardonnerai leurs fautes et leurs péchés.</a:t>
            </a:r>
          </a:p>
          <a:p>
            <a:pPr algn="l">
              <a:defRPr sz="2500"/>
            </a:pPr>
            <a:r>
              <a:t>4  Alors Jérémie fit appel à Baruch, fils de Nériya, et Baruch écrivit, sous la dictée de Jérémie, sur un rouleau de parchemin, tout ce que l'Éternel lui avait dit. 5  Puis Jérémie donna les instructions suivantes à Baruch  :</a:t>
            </a:r>
          </a:p>
          <a:p>
            <a:pPr algn="l">
              <a:defRPr sz="2500"/>
            </a:pPr>
            <a:r>
              <a:t>– Je suis retenu et je me trouve dans l'impossibilité de me rendre au Temple. 6  Va donc toi-même au Temple de l'Éternel, un jour de jeûne, et lis, dans ce rouleau que tu as écrit sous ma dictée, les paroles de l'Éternel pour les faire entendre à tout le peuple ainsi qu'à tous les gens de Juda qui seront venus de leurs différentes villes. 7  Peut-être se mettront-ils alors à supplier l'Éternel et chacun d'eux abandonnera-t-il sa conduite mauvaise, puisque l'Éternel a menacé ce peuple avec une grande colère et une forte indignation.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Compilation (36.1-7)"/>
          <p:cNvSpPr txBox="1"/>
          <p:nvPr>
            <p:ph type="title"/>
          </p:nvPr>
        </p:nvSpPr>
        <p:spPr>
          <a:prstGeom prst="rect">
            <a:avLst/>
          </a:prstGeom>
        </p:spPr>
        <p:txBody>
          <a:bodyPr/>
          <a:lstStyle/>
          <a:p>
            <a:pPr/>
            <a:r>
              <a:t>Compilation (36.1-7)</a:t>
            </a:r>
          </a:p>
        </p:txBody>
      </p:sp>
      <p:sp>
        <p:nvSpPr>
          <p:cNvPr id="160" name="20 ans…"/>
          <p:cNvSpPr txBox="1"/>
          <p:nvPr>
            <p:ph type="body" sz="half" idx="1"/>
          </p:nvPr>
        </p:nvSpPr>
        <p:spPr>
          <a:prstGeom prst="rect">
            <a:avLst/>
          </a:prstGeom>
        </p:spPr>
        <p:txBody>
          <a:bodyPr/>
          <a:lstStyle/>
          <a:p>
            <a:pPr marL="469900" indent="-469900">
              <a:spcBef>
                <a:spcPts val="2400"/>
              </a:spcBef>
              <a:buSzPct val="60000"/>
              <a:defRPr sz="4700"/>
            </a:pPr>
            <a:r>
              <a:t>20 ans</a:t>
            </a:r>
          </a:p>
          <a:p>
            <a:pPr marL="469900" indent="-469900">
              <a:spcBef>
                <a:spcPts val="2400"/>
              </a:spcBef>
              <a:buSzPct val="60000"/>
              <a:defRPr sz="4700"/>
            </a:pPr>
            <a:r>
              <a:t>25 chapitres</a:t>
            </a:r>
          </a:p>
          <a:p>
            <a:pPr marL="469900" indent="-469900">
              <a:spcBef>
                <a:spcPts val="2400"/>
              </a:spcBef>
              <a:buSzPct val="60000"/>
              <a:defRPr sz="4700"/>
            </a:pPr>
            <a:r>
              <a:t>Accès interdit</a:t>
            </a:r>
          </a:p>
          <a:p>
            <a:pPr marL="469900" indent="-469900">
              <a:spcBef>
                <a:spcPts val="2400"/>
              </a:spcBef>
              <a:buSzPct val="60000"/>
              <a:defRPr sz="4700"/>
            </a:pPr>
            <a:r>
              <a:t>Jour de jeûne</a:t>
            </a:r>
          </a:p>
        </p:txBody>
      </p:sp>
      <p:pic>
        <p:nvPicPr>
          <p:cNvPr id="161" name="Image" descr="Image"/>
          <p:cNvPicPr>
            <a:picLocks noChangeAspect="1"/>
          </p:cNvPicPr>
          <p:nvPr/>
        </p:nvPicPr>
        <p:blipFill>
          <a:blip r:embed="rId2">
            <a:extLst/>
          </a:blip>
          <a:srcRect l="7223" t="3365" r="9588" b="4358"/>
          <a:stretch>
            <a:fillRect/>
          </a:stretch>
        </p:blipFill>
        <p:spPr>
          <a:xfrm>
            <a:off x="5423962" y="3648280"/>
            <a:ext cx="6926764" cy="5393852"/>
          </a:xfrm>
          <a:custGeom>
            <a:avLst/>
            <a:gdLst/>
            <a:ahLst/>
            <a:cxnLst>
              <a:cxn ang="0">
                <a:pos x="wd2" y="hd2"/>
              </a:cxn>
              <a:cxn ang="5400000">
                <a:pos x="wd2" y="hd2"/>
              </a:cxn>
              <a:cxn ang="10800000">
                <a:pos x="wd2" y="hd2"/>
              </a:cxn>
              <a:cxn ang="16200000">
                <a:pos x="wd2" y="hd2"/>
              </a:cxn>
            </a:cxnLst>
            <a:rect l="0" t="0" r="r" b="b"/>
            <a:pathLst>
              <a:path w="21558" h="21533" fill="norm" stroke="1" extrusionOk="0">
                <a:moveTo>
                  <a:pt x="11795" y="0"/>
                </a:moveTo>
                <a:cubicBezTo>
                  <a:pt x="11694" y="0"/>
                  <a:pt x="11460" y="175"/>
                  <a:pt x="11276" y="388"/>
                </a:cubicBezTo>
                <a:lnTo>
                  <a:pt x="10941" y="775"/>
                </a:lnTo>
                <a:lnTo>
                  <a:pt x="10517" y="501"/>
                </a:lnTo>
                <a:cubicBezTo>
                  <a:pt x="10204" y="298"/>
                  <a:pt x="9951" y="225"/>
                  <a:pt x="9559" y="225"/>
                </a:cubicBezTo>
                <a:cubicBezTo>
                  <a:pt x="8723" y="226"/>
                  <a:pt x="8304" y="668"/>
                  <a:pt x="8152" y="1706"/>
                </a:cubicBezTo>
                <a:cubicBezTo>
                  <a:pt x="8102" y="2052"/>
                  <a:pt x="7678" y="2648"/>
                  <a:pt x="5391" y="5609"/>
                </a:cubicBezTo>
                <a:lnTo>
                  <a:pt x="2690" y="9104"/>
                </a:lnTo>
                <a:lnTo>
                  <a:pt x="2295" y="9028"/>
                </a:lnTo>
                <a:cubicBezTo>
                  <a:pt x="1985" y="8968"/>
                  <a:pt x="1816" y="9003"/>
                  <a:pt x="1516" y="9189"/>
                </a:cubicBezTo>
                <a:cubicBezTo>
                  <a:pt x="755" y="9661"/>
                  <a:pt x="671" y="10635"/>
                  <a:pt x="1260" y="12138"/>
                </a:cubicBezTo>
                <a:lnTo>
                  <a:pt x="1626" y="13069"/>
                </a:lnTo>
                <a:lnTo>
                  <a:pt x="1375" y="13350"/>
                </a:lnTo>
                <a:cubicBezTo>
                  <a:pt x="1237" y="13504"/>
                  <a:pt x="955" y="13804"/>
                  <a:pt x="751" y="14015"/>
                </a:cubicBezTo>
                <a:cubicBezTo>
                  <a:pt x="522" y="14252"/>
                  <a:pt x="298" y="14629"/>
                  <a:pt x="163" y="15005"/>
                </a:cubicBezTo>
                <a:cubicBezTo>
                  <a:pt x="-35" y="15561"/>
                  <a:pt x="-42" y="15631"/>
                  <a:pt x="84" y="15793"/>
                </a:cubicBezTo>
                <a:cubicBezTo>
                  <a:pt x="210" y="15955"/>
                  <a:pt x="267" y="15941"/>
                  <a:pt x="729" y="15639"/>
                </a:cubicBezTo>
                <a:cubicBezTo>
                  <a:pt x="1143" y="15369"/>
                  <a:pt x="1323" y="15154"/>
                  <a:pt x="1711" y="14454"/>
                </a:cubicBezTo>
                <a:lnTo>
                  <a:pt x="2185" y="13597"/>
                </a:lnTo>
                <a:lnTo>
                  <a:pt x="2498" y="13862"/>
                </a:lnTo>
                <a:cubicBezTo>
                  <a:pt x="2969" y="14260"/>
                  <a:pt x="3519" y="14472"/>
                  <a:pt x="4085" y="14472"/>
                </a:cubicBezTo>
                <a:cubicBezTo>
                  <a:pt x="4509" y="14472"/>
                  <a:pt x="4639" y="14422"/>
                  <a:pt x="4874" y="14169"/>
                </a:cubicBezTo>
                <a:cubicBezTo>
                  <a:pt x="5029" y="14002"/>
                  <a:pt x="5209" y="13699"/>
                  <a:pt x="5276" y="13496"/>
                </a:cubicBezTo>
                <a:cubicBezTo>
                  <a:pt x="5342" y="13292"/>
                  <a:pt x="5427" y="13127"/>
                  <a:pt x="5462" y="13128"/>
                </a:cubicBezTo>
                <a:cubicBezTo>
                  <a:pt x="5730" y="13137"/>
                  <a:pt x="7190" y="13702"/>
                  <a:pt x="7312" y="13844"/>
                </a:cubicBezTo>
                <a:cubicBezTo>
                  <a:pt x="7397" y="13942"/>
                  <a:pt x="7512" y="14023"/>
                  <a:pt x="7569" y="14023"/>
                </a:cubicBezTo>
                <a:cubicBezTo>
                  <a:pt x="7626" y="14023"/>
                  <a:pt x="7741" y="14071"/>
                  <a:pt x="7825" y="14131"/>
                </a:cubicBezTo>
                <a:cubicBezTo>
                  <a:pt x="8113" y="14337"/>
                  <a:pt x="10990" y="15662"/>
                  <a:pt x="11983" y="16046"/>
                </a:cubicBezTo>
                <a:cubicBezTo>
                  <a:pt x="12099" y="16091"/>
                  <a:pt x="12185" y="16129"/>
                  <a:pt x="12263" y="16165"/>
                </a:cubicBezTo>
                <a:lnTo>
                  <a:pt x="12289" y="16165"/>
                </a:lnTo>
                <a:lnTo>
                  <a:pt x="12289" y="16176"/>
                </a:lnTo>
                <a:cubicBezTo>
                  <a:pt x="12551" y="16301"/>
                  <a:pt x="12617" y="16407"/>
                  <a:pt x="12713" y="16693"/>
                </a:cubicBezTo>
                <a:cubicBezTo>
                  <a:pt x="12789" y="16922"/>
                  <a:pt x="12860" y="17160"/>
                  <a:pt x="12868" y="17224"/>
                </a:cubicBezTo>
                <a:cubicBezTo>
                  <a:pt x="12877" y="17287"/>
                  <a:pt x="13071" y="17557"/>
                  <a:pt x="13298" y="17826"/>
                </a:cubicBezTo>
                <a:lnTo>
                  <a:pt x="13711" y="18314"/>
                </a:lnTo>
                <a:lnTo>
                  <a:pt x="13450" y="18695"/>
                </a:lnTo>
                <a:cubicBezTo>
                  <a:pt x="13083" y="19231"/>
                  <a:pt x="12843" y="19878"/>
                  <a:pt x="12779" y="20502"/>
                </a:cubicBezTo>
                <a:cubicBezTo>
                  <a:pt x="12750" y="20795"/>
                  <a:pt x="12688" y="21096"/>
                  <a:pt x="12642" y="21170"/>
                </a:cubicBezTo>
                <a:cubicBezTo>
                  <a:pt x="12597" y="21245"/>
                  <a:pt x="12583" y="21359"/>
                  <a:pt x="12614" y="21424"/>
                </a:cubicBezTo>
                <a:cubicBezTo>
                  <a:pt x="12699" y="21600"/>
                  <a:pt x="12805" y="21568"/>
                  <a:pt x="13046" y="21289"/>
                </a:cubicBezTo>
                <a:cubicBezTo>
                  <a:pt x="13167" y="21150"/>
                  <a:pt x="13408" y="20888"/>
                  <a:pt x="13582" y="20709"/>
                </a:cubicBezTo>
                <a:cubicBezTo>
                  <a:pt x="13763" y="20523"/>
                  <a:pt x="14028" y="20056"/>
                  <a:pt x="14199" y="19621"/>
                </a:cubicBezTo>
                <a:lnTo>
                  <a:pt x="14498" y="18855"/>
                </a:lnTo>
                <a:lnTo>
                  <a:pt x="14861" y="19020"/>
                </a:lnTo>
                <a:cubicBezTo>
                  <a:pt x="15281" y="19210"/>
                  <a:pt x="16151" y="19234"/>
                  <a:pt x="16620" y="19068"/>
                </a:cubicBezTo>
                <a:cubicBezTo>
                  <a:pt x="17036" y="18920"/>
                  <a:pt x="17468" y="18455"/>
                  <a:pt x="17619" y="17992"/>
                </a:cubicBezTo>
                <a:cubicBezTo>
                  <a:pt x="17684" y="17793"/>
                  <a:pt x="17988" y="17132"/>
                  <a:pt x="18295" y="16526"/>
                </a:cubicBezTo>
                <a:cubicBezTo>
                  <a:pt x="18953" y="15227"/>
                  <a:pt x="20133" y="12268"/>
                  <a:pt x="21033" y="9663"/>
                </a:cubicBezTo>
                <a:cubicBezTo>
                  <a:pt x="21285" y="8934"/>
                  <a:pt x="21452" y="7888"/>
                  <a:pt x="21442" y="7107"/>
                </a:cubicBezTo>
                <a:cubicBezTo>
                  <a:pt x="21436" y="6676"/>
                  <a:pt x="21359" y="6360"/>
                  <a:pt x="21143" y="5859"/>
                </a:cubicBezTo>
                <a:lnTo>
                  <a:pt x="20854" y="5190"/>
                </a:lnTo>
                <a:lnTo>
                  <a:pt x="21095" y="4783"/>
                </a:lnTo>
                <a:cubicBezTo>
                  <a:pt x="21349" y="4357"/>
                  <a:pt x="21558" y="3787"/>
                  <a:pt x="21558" y="3552"/>
                </a:cubicBezTo>
                <a:cubicBezTo>
                  <a:pt x="21558" y="3519"/>
                  <a:pt x="21555" y="3491"/>
                  <a:pt x="21546" y="3473"/>
                </a:cubicBezTo>
                <a:cubicBezTo>
                  <a:pt x="21382" y="3133"/>
                  <a:pt x="20963" y="3535"/>
                  <a:pt x="20606" y="4373"/>
                </a:cubicBezTo>
                <a:cubicBezTo>
                  <a:pt x="20488" y="4648"/>
                  <a:pt x="20415" y="4714"/>
                  <a:pt x="20299" y="4650"/>
                </a:cubicBezTo>
                <a:cubicBezTo>
                  <a:pt x="19944" y="4452"/>
                  <a:pt x="19574" y="4468"/>
                  <a:pt x="19199" y="4701"/>
                </a:cubicBezTo>
                <a:cubicBezTo>
                  <a:pt x="18987" y="4832"/>
                  <a:pt x="18749" y="4909"/>
                  <a:pt x="18670" y="4870"/>
                </a:cubicBezTo>
                <a:cubicBezTo>
                  <a:pt x="18263" y="4670"/>
                  <a:pt x="17710" y="5266"/>
                  <a:pt x="16995" y="6675"/>
                </a:cubicBezTo>
                <a:cubicBezTo>
                  <a:pt x="16745" y="7169"/>
                  <a:pt x="16477" y="7640"/>
                  <a:pt x="16400" y="7722"/>
                </a:cubicBezTo>
                <a:cubicBezTo>
                  <a:pt x="16234" y="7899"/>
                  <a:pt x="16154" y="7871"/>
                  <a:pt x="13404" y="6653"/>
                </a:cubicBezTo>
                <a:cubicBezTo>
                  <a:pt x="13067" y="6503"/>
                  <a:pt x="12378" y="6210"/>
                  <a:pt x="11873" y="6000"/>
                </a:cubicBezTo>
                <a:cubicBezTo>
                  <a:pt x="11048" y="5657"/>
                  <a:pt x="10809" y="5540"/>
                  <a:pt x="10396" y="5284"/>
                </a:cubicBezTo>
                <a:cubicBezTo>
                  <a:pt x="10153" y="5133"/>
                  <a:pt x="10263" y="4992"/>
                  <a:pt x="10686" y="4915"/>
                </a:cubicBezTo>
                <a:cubicBezTo>
                  <a:pt x="10923" y="4871"/>
                  <a:pt x="11214" y="4745"/>
                  <a:pt x="11333" y="4631"/>
                </a:cubicBezTo>
                <a:cubicBezTo>
                  <a:pt x="11925" y="4065"/>
                  <a:pt x="12043" y="2904"/>
                  <a:pt x="11616" y="1863"/>
                </a:cubicBezTo>
                <a:cubicBezTo>
                  <a:pt x="11429" y="1408"/>
                  <a:pt x="11387" y="1213"/>
                  <a:pt x="11463" y="1150"/>
                </a:cubicBezTo>
                <a:cubicBezTo>
                  <a:pt x="11657" y="990"/>
                  <a:pt x="11859" y="618"/>
                  <a:pt x="11920" y="309"/>
                </a:cubicBezTo>
                <a:cubicBezTo>
                  <a:pt x="11971" y="46"/>
                  <a:pt x="11952" y="0"/>
                  <a:pt x="11795" y="0"/>
                </a:cubicBezTo>
                <a:close/>
              </a:path>
            </a:pathLst>
          </a:cu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Jérémie 7.16-20"/>
          <p:cNvSpPr txBox="1"/>
          <p:nvPr>
            <p:ph type="body" idx="21"/>
          </p:nvPr>
        </p:nvSpPr>
        <p:spPr>
          <a:xfrm>
            <a:off x="533400" y="8847666"/>
            <a:ext cx="11938000" cy="609601"/>
          </a:xfrm>
          <a:prstGeom prst="rect">
            <a:avLst/>
          </a:prstGeom>
        </p:spPr>
        <p:txBody>
          <a:bodyPr/>
          <a:lstStyle/>
          <a:p>
            <a:pPr/>
            <a:r>
              <a:t>-Jérémie 7.16-20</a:t>
            </a:r>
          </a:p>
        </p:txBody>
      </p:sp>
      <p:sp>
        <p:nvSpPr>
          <p:cNvPr id="164" name="« 16 Quant à toi, ne prie pas pour ce peuple, n'élève pour eux ni cri ni prière, n'intercède pas auprès de moi, car je ne t'entendrai pas. 17 Ne vois-tu pas ce qu'ils font dans les villes de Juda et dans les rues de Jérusalem  ? 18 Les fils ramassent du "/>
          <p:cNvSpPr txBox="1"/>
          <p:nvPr>
            <p:ph type="body" idx="22"/>
          </p:nvPr>
        </p:nvSpPr>
        <p:spPr>
          <a:xfrm>
            <a:off x="1270000" y="825499"/>
            <a:ext cx="10464800" cy="7569201"/>
          </a:xfrm>
          <a:prstGeom prst="rect">
            <a:avLst/>
          </a:prstGeom>
        </p:spPr>
        <p:txBody>
          <a:bodyPr/>
          <a:lstStyle>
            <a:lvl1pPr>
              <a:defRPr sz="3200"/>
            </a:lvl1pPr>
          </a:lstStyle>
          <a:p>
            <a:pPr/>
            <a:r>
              <a:t>« 16 Quant à toi, ne prie pas pour ce peuple, n'élève pour eux ni cri ni prière, n'intercède pas auprès de moi, car je ne t'entendrai pas. 17 Ne vois-tu pas ce qu'ils font dans les villes de Juda et dans les rues de Jérusalem  ? 18 Les fils ramassent du bois, les pères allument le feu, les femmes pétrissent la pâte pour faire des gâteaux à la reine du ciel. On veut me contrarier en répandant des libations pour d'autres dieux. 19 Est-ce moi qu'ils contrarient  ? –  déclaration du SEIGNEUR. N'est-ce pas plutôt eux-mêmes, pour leur propre honte  ? 20 A cause de cela, ainsi parle le Seigneur DIEU  : Ma colère, ma fureur, se répand sur ce lieu, sur les humains et sur les bêtes, sur les arbres des champs et sur le fruit de la terre  ; elle brûlera sans plus s’éteindre. »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Proclamations (8-19)"/>
          <p:cNvSpPr txBox="1"/>
          <p:nvPr>
            <p:ph type="title"/>
          </p:nvPr>
        </p:nvSpPr>
        <p:spPr>
          <a:prstGeom prst="rect">
            <a:avLst/>
          </a:prstGeom>
        </p:spPr>
        <p:txBody>
          <a:bodyPr/>
          <a:lstStyle/>
          <a:p>
            <a:pPr/>
            <a:r>
              <a:t>Proclamations (8-19)</a:t>
            </a:r>
          </a:p>
        </p:txBody>
      </p:sp>
      <p:sp>
        <p:nvSpPr>
          <p:cNvPr id="167" name="8  Baruch fit tout ce que le prophète Jérémie lui avait ordonné. Il lut au Temple de l'Éternel les paroles de l'Éternel consignées dans le livre. 9  Cela se passait la cinquième année du règne de Yehoyaqim, fils de Josias, roi de Juda, au neuvième mois  "/>
          <p:cNvSpPr txBox="1"/>
          <p:nvPr/>
        </p:nvSpPr>
        <p:spPr>
          <a:xfrm>
            <a:off x="286221" y="2527697"/>
            <a:ext cx="12432358" cy="70594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a:defRPr sz="2600"/>
            </a:pPr>
            <a:r>
              <a:t>8  Baruch fit tout ce que le prophète Jérémie lui avait ordonné. Il lut au Temple de l'Éternel les paroles de l'Éternel consignées dans le livre. 9  Cela se passait la cinquième année du règne de Yehoyaqim, fils de Josias, roi de Juda, au neuvième mois  ; on avait publié un jeûne devant l'Éternel pour tout le peuple de Jérusalem et pour tous les gens des villes de Juda qui venaient à Jérusalem.</a:t>
            </a:r>
          </a:p>
          <a:p>
            <a:pPr algn="l">
              <a:defRPr sz="2600"/>
            </a:pPr>
            <a:r>
              <a:t>10  Baruch lut dans le rouleau les paroles de Jérémie, dans le Temple de l'Éternel, dans la salle de Guemaria, fils de Shaphân, le secrétaire, dans le parvis supérieur, à l'entrée de la Porte Neuve du Temple. Tout le peuple pouvait l'entendre.</a:t>
            </a:r>
          </a:p>
          <a:p>
            <a:pPr algn="l">
              <a:defRPr sz="2600"/>
            </a:pPr>
            <a:r>
              <a:t>11  Michée, le fils de Guemaria, fils de Shaphân, entendit toutes les paroles de l'Éternel contenues dans le livre. 12  Il se rendit au palais royal, entra dans le bureau du secrétaire où tous les dirigeants étaient en séance. Il y avait là Élishama, le secrétaire, Delaya, fils de Shemayahou, Elnathan, fils d'Akbor, Guemaria, fils de Shaphân, Sédécias, fils de Hanania et tous les autres dirigeants. 13  Michée leur rapporta toutes les paroles qu'il avait entendues de Baruch lorsque celui-ci avait lu au peuple ce qui était écrit dans le rouleau.</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Proclamations (8-19)"/>
          <p:cNvSpPr txBox="1"/>
          <p:nvPr>
            <p:ph type="title"/>
          </p:nvPr>
        </p:nvSpPr>
        <p:spPr>
          <a:prstGeom prst="rect">
            <a:avLst/>
          </a:prstGeom>
        </p:spPr>
        <p:txBody>
          <a:bodyPr/>
          <a:lstStyle/>
          <a:p>
            <a:pPr/>
            <a:r>
              <a:t>Proclamations (8-19)</a:t>
            </a:r>
          </a:p>
        </p:txBody>
      </p:sp>
      <p:sp>
        <p:nvSpPr>
          <p:cNvPr id="170" name="14  Alors tous les dirigeants envoyèrent Yehoudi, fils de Netanyahou, fils de Shélémia, fils de Koushi, à Baruch pour lui dire  :…"/>
          <p:cNvSpPr txBox="1"/>
          <p:nvPr/>
        </p:nvSpPr>
        <p:spPr>
          <a:xfrm>
            <a:off x="286221" y="2273300"/>
            <a:ext cx="12432358" cy="74008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a:defRPr sz="2500"/>
            </a:pPr>
            <a:r>
              <a:t>14  Alors tous les dirigeants envoyèrent Yehoudi, fils de Netanyahou, fils de Shélémia, fils de Koushi, à Baruch pour lui dire  :</a:t>
            </a:r>
          </a:p>
          <a:p>
            <a:pPr algn="l">
              <a:defRPr sz="2500"/>
            </a:pPr>
            <a:r>
              <a:t>– Prends avec toi le rouleau que tu as lu au peuple, et viens ici.</a:t>
            </a:r>
          </a:p>
          <a:p>
            <a:pPr algn="l">
              <a:defRPr sz="2500"/>
            </a:pPr>
            <a:r>
              <a:t>Baruch, fils de Nériya, prit le rouleau et se rendit auprès d'eux. 15  Ils lui dirent  :</a:t>
            </a:r>
          </a:p>
          <a:p>
            <a:pPr algn="l">
              <a:defRPr sz="2500"/>
            </a:pPr>
            <a:r>
              <a:t>– Assieds-toi, s'il te plaît, et lis-nous cet écrit.</a:t>
            </a:r>
          </a:p>
          <a:p>
            <a:pPr algn="l">
              <a:defRPr sz="2500"/>
            </a:pPr>
            <a:r>
              <a:t>Baruch leur en fit donc lecture. 16  Lorsqu'ils entendirent toutes ces paroles, ils se regardèrent l'un l'autre avec effroi et ils dirent à Baruch  :</a:t>
            </a:r>
          </a:p>
          <a:p>
            <a:pPr algn="l">
              <a:defRPr sz="2500"/>
            </a:pPr>
            <a:r>
              <a:t>– Il faut absolument que nous rapportions toutes ces paroles au roi.</a:t>
            </a:r>
          </a:p>
          <a:p>
            <a:pPr algn="l">
              <a:defRPr sz="2500"/>
            </a:pPr>
            <a:r>
              <a:t>17  Puis ils interrogèrent Baruch  :</a:t>
            </a:r>
          </a:p>
          <a:p>
            <a:pPr algn="l">
              <a:defRPr sz="2500"/>
            </a:pPr>
            <a:r>
              <a:t>– Dis-nous donc comment tu as écrit toutes ces paroles. Était-ce sous la dictée de Jérémie  ?</a:t>
            </a:r>
          </a:p>
          <a:p>
            <a:pPr algn="l">
              <a:defRPr sz="2500"/>
            </a:pPr>
            <a:r>
              <a:t>18  Baruch leur répondit  :</a:t>
            </a:r>
          </a:p>
          <a:p>
            <a:pPr algn="l">
              <a:defRPr sz="2500"/>
            </a:pPr>
            <a:r>
              <a:t>– Il m'a dicté personnellement toutes ces paroles et moi je les ai transcrites avec de l'encre sur ce rouleau.</a:t>
            </a:r>
          </a:p>
          <a:p>
            <a:pPr algn="l">
              <a:defRPr sz="2500"/>
            </a:pPr>
            <a:r>
              <a:t>19  Alors les dirigeants dirent à Baruch  :</a:t>
            </a:r>
          </a:p>
          <a:p>
            <a:pPr algn="l">
              <a:defRPr sz="2500"/>
            </a:pPr>
            <a:r>
              <a:t>– Va trouver Jérémie et cachez-vous tous les deux. Que personne ne sache où vous êtes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Image" descr="Image"/>
          <p:cNvPicPr>
            <a:picLocks noChangeAspect="1"/>
          </p:cNvPicPr>
          <p:nvPr>
            <p:ph type="pic" idx="21"/>
          </p:nvPr>
        </p:nvPicPr>
        <p:blipFill>
          <a:blip r:embed="rId2">
            <a:extLst/>
          </a:blip>
          <a:srcRect l="0" t="1333" r="0" b="1333"/>
          <a:stretch>
            <a:fillRect/>
          </a:stretch>
        </p:blipFill>
        <p:spPr>
          <a:xfrm>
            <a:off x="293746" y="3433960"/>
            <a:ext cx="6639801" cy="4942979"/>
          </a:xfrm>
          <a:prstGeom prst="rect">
            <a:avLst/>
          </a:prstGeom>
          <a:ln w="12700">
            <a:miter lim="400000"/>
          </a:ln>
        </p:spPr>
      </p:pic>
      <p:sp>
        <p:nvSpPr>
          <p:cNvPr id="173" name="Proclamations (8-19)"/>
          <p:cNvSpPr txBox="1"/>
          <p:nvPr>
            <p:ph type="title"/>
          </p:nvPr>
        </p:nvSpPr>
        <p:spPr>
          <a:prstGeom prst="rect">
            <a:avLst/>
          </a:prstGeom>
        </p:spPr>
        <p:txBody>
          <a:bodyPr/>
          <a:lstStyle/>
          <a:p>
            <a:pPr/>
            <a:r>
              <a:t>Proclamations (8-19)</a:t>
            </a:r>
          </a:p>
        </p:txBody>
      </p:sp>
      <p:sp>
        <p:nvSpPr>
          <p:cNvPr id="174" name="2 lectures…"/>
          <p:cNvSpPr txBox="1"/>
          <p:nvPr>
            <p:ph type="body" sz="half" idx="1"/>
          </p:nvPr>
        </p:nvSpPr>
        <p:spPr>
          <a:xfrm>
            <a:off x="7272783" y="2730500"/>
            <a:ext cx="5816601" cy="6350000"/>
          </a:xfrm>
          <a:prstGeom prst="rect">
            <a:avLst/>
          </a:prstGeom>
        </p:spPr>
        <p:txBody>
          <a:bodyPr/>
          <a:lstStyle/>
          <a:p>
            <a:pPr marL="469900" indent="-469900">
              <a:spcBef>
                <a:spcPts val="2400"/>
              </a:spcBef>
              <a:buSzPct val="60000"/>
              <a:defRPr sz="4700"/>
            </a:pPr>
            <a:r>
              <a:t>2 lectures</a:t>
            </a:r>
          </a:p>
          <a:p>
            <a:pPr marL="469900" indent="-469900">
              <a:spcBef>
                <a:spcPts val="2400"/>
              </a:spcBef>
              <a:buSzPct val="60000"/>
              <a:defRPr sz="4700"/>
            </a:pPr>
            <a:r>
              <a:t>Réactions</a:t>
            </a:r>
          </a:p>
          <a:p>
            <a:pPr marL="469900" indent="-469900">
              <a:spcBef>
                <a:spcPts val="2400"/>
              </a:spcBef>
              <a:buSzPct val="60000"/>
              <a:defRPr sz="4700"/>
            </a:pPr>
            <a:r>
              <a:t>13 ans plus tôt</a:t>
            </a:r>
          </a:p>
          <a:p>
            <a:pPr marL="469900" indent="-469900">
              <a:spcBef>
                <a:spcPts val="2400"/>
              </a:spcBef>
              <a:buSzPct val="60000"/>
              <a:defRPr sz="4700"/>
            </a:pPr>
            <a:r>
              <a:t>Cachez-vous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 grpId="1"/>
    </p:bldLst>
  </p:timing>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