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D8F1B33-37CC-4BD0-AEF8-157DD0096C69}">
  <a:tblStyle styleId="{CD8F1B33-37CC-4BD0-AEF8-157DD0096C69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a2fa5ed20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a2fa5ed20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8d9260013a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8d9260013a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8d9260013a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8d9260013a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d9260013a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8d9260013a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8a2fa5ed20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8a2fa5ed20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a2fa5ed2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a2fa5ed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d9260013a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8d9260013a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8d9260013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8d9260013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8d9260013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8d9260013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8d9260013a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8d9260013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8d9260013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8d9260013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La déclaration de foi</a:t>
            </a:r>
            <a:endParaRPr b="1" sz="3000"/>
          </a:p>
        </p:txBody>
      </p:sp>
      <p:sp>
        <p:nvSpPr>
          <p:cNvPr id="100" name="Google Shape;100;p22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3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L’inclusion dans l’héritage</a:t>
            </a:r>
            <a:endParaRPr b="1" sz="3000"/>
          </a:p>
        </p:txBody>
      </p:sp>
      <p:sp>
        <p:nvSpPr>
          <p:cNvPr id="106" name="Google Shape;106;p23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/>
          <p:nvPr/>
        </p:nvSpPr>
        <p:spPr>
          <a:xfrm>
            <a:off x="308000" y="292600"/>
            <a:ext cx="3110700" cy="72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900">
                <a:solidFill>
                  <a:srgbClr val="CC0000"/>
                </a:solidFill>
              </a:rPr>
              <a:t>CONCLUSION</a:t>
            </a:r>
            <a:endParaRPr b="1" sz="29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300"/>
              <a:t>Est-ce que vous êtes prêts à tout pour entrer dans l’héritage</a:t>
            </a:r>
            <a:r>
              <a:rPr b="1" lang="fr" sz="2000"/>
              <a:t> </a:t>
            </a:r>
            <a:r>
              <a:rPr b="1" lang="fr" sz="2300"/>
              <a:t>que Dieu vous a donné en Christ ?</a:t>
            </a:r>
            <a:endParaRPr b="1" sz="1600"/>
          </a:p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1096375" y="19990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300"/>
              <a:t>Est-ce que vous êtes prêts à tout pour entrer dans l’héritage</a:t>
            </a:r>
            <a:r>
              <a:rPr b="1" lang="fr" sz="2000"/>
              <a:t> </a:t>
            </a:r>
            <a:r>
              <a:rPr b="1" lang="fr" sz="2300"/>
              <a:t>que Dieu vous a donné en Christ ?</a:t>
            </a:r>
            <a:endParaRPr b="1" sz="1600"/>
          </a:p>
        </p:txBody>
      </p:sp>
      <p:sp>
        <p:nvSpPr>
          <p:cNvPr id="73" name="Google Shape;73;p17"/>
          <p:cNvSpPr txBox="1"/>
          <p:nvPr>
            <p:ph type="title"/>
          </p:nvPr>
        </p:nvSpPr>
        <p:spPr>
          <a:xfrm>
            <a:off x="1096375" y="19990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300"/>
              <a:t>A quel degré est-ce que vous réalisez le privilège incroyable que vous avez en Christ ?</a:t>
            </a:r>
            <a:endParaRPr b="1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/>
          <p:nvPr/>
        </p:nvSpPr>
        <p:spPr>
          <a:xfrm>
            <a:off x="154000" y="4281125"/>
            <a:ext cx="3511200" cy="6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400">
                <a:solidFill>
                  <a:srgbClr val="CC0000"/>
                </a:solidFill>
              </a:rPr>
              <a:t>RAHAB (Josué 2 et 6)</a:t>
            </a:r>
            <a:endParaRPr b="1" sz="24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/>
          <p:nvPr/>
        </p:nvSpPr>
        <p:spPr>
          <a:xfrm>
            <a:off x="154000" y="4281125"/>
            <a:ext cx="3911400" cy="6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400">
                <a:solidFill>
                  <a:srgbClr val="CC0000"/>
                </a:solidFill>
              </a:rPr>
              <a:t>Les Gabaonites</a:t>
            </a:r>
            <a:r>
              <a:rPr b="1" lang="fr" sz="2400">
                <a:solidFill>
                  <a:srgbClr val="CC0000"/>
                </a:solidFill>
              </a:rPr>
              <a:t> (Josué 9)</a:t>
            </a:r>
            <a:endParaRPr b="1" sz="24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Google Shape;88;p20"/>
          <p:cNvGraphicFramePr/>
          <p:nvPr/>
        </p:nvGraphicFramePr>
        <p:xfrm>
          <a:off x="906975" y="423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{CD8F1B33-37CC-4BD0-AEF8-157DD0096C69}</a:tableStyleId>
              </a:tblPr>
              <a:tblGrid>
                <a:gridCol w="1973675"/>
                <a:gridCol w="3829075"/>
                <a:gridCol w="2317250"/>
              </a:tblGrid>
              <a:tr h="37856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2.1-3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			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2.4	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2.4-6	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2.9-11	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2.12-13	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2.14-20	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6. 22-25	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6.26</a:t>
                      </a:r>
                      <a:endParaRPr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		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/>
                        <a:t>Les nations veulent du mal à Israël</a:t>
                      </a:r>
                      <a:endParaRPr sz="15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/>
                        <a:t>MAIS / PAR CONTRE</a:t>
                      </a:r>
                      <a:endParaRPr sz="15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/>
                        <a:t>Le mensonge</a:t>
                      </a:r>
                      <a:endParaRPr sz="15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/>
                        <a:t>La confession</a:t>
                      </a:r>
                      <a:endParaRPr sz="15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/>
                        <a:t>La demande</a:t>
                      </a:r>
                      <a:endParaRPr sz="15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/>
                        <a:t>L’engagement</a:t>
                      </a:r>
                      <a:endParaRPr sz="15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/>
                        <a:t>Le Salut</a:t>
                      </a:r>
                      <a:endParaRPr sz="1500"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fr" sz="1500"/>
                        <a:t>Ils vivent parmi le peuple jusqu’à aujourd’hu</a:t>
                      </a:r>
                      <a:r>
                        <a:rPr lang="fr"/>
                        <a:t>i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9.1-2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9.3</a:t>
                      </a:r>
                      <a:r>
                        <a:rPr lang="fr"/>
                        <a:t>	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9.4-13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9.9-10 (puis 24-25)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9.11-13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9.14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9.16-27</a:t>
                      </a:r>
                      <a:r>
                        <a:rPr lang="fr"/>
                        <a:t>	</a:t>
                      </a:r>
                      <a:endParaRPr/>
                    </a:p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Josué 9.27</a:t>
                      </a:r>
                      <a:endParaRPr/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/>
                        <a:t>		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1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La volonté de Dieu</a:t>
            </a:r>
            <a:endParaRPr b="1" sz="3000"/>
          </a:p>
        </p:txBody>
      </p:sp>
      <p:sp>
        <p:nvSpPr>
          <p:cNvPr id="94" name="Google Shape;94;p21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