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a2fa5ed20_0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a2fa5ed20_0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8d92600040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8d92600040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8d92600040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8d92600040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8a2fa5ed2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8a2fa5ed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8d92600040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8d92600040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d9260004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8d9260004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d92600040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d92600040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8a2fa5ed20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8a2fa5ed20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d9260004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d9260004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8d92600040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8d92600040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8d92600040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8d92600040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8d92600040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8d92600040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8d92600040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8d92600040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8d92600040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8d9260004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g"/><Relationship Id="rId4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jpg"/><Relationship Id="rId4" Type="http://schemas.openxmlformats.org/officeDocument/2006/relationships/image" Target="../media/image3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8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6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g"/><Relationship Id="rId4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Relationship Id="rId4" Type="http://schemas.openxmlformats.org/officeDocument/2006/relationships/image" Target="../media/image2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27589" y="376125"/>
            <a:ext cx="4861009" cy="37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3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Le souvenir d’une traversée précédente</a:t>
            </a:r>
            <a:endParaRPr b="1" sz="3000"/>
          </a:p>
        </p:txBody>
      </p:sp>
      <p:sp>
        <p:nvSpPr>
          <p:cNvPr id="111" name="Google Shape;111;p23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4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Le souvenir d’une alliance précédente</a:t>
            </a:r>
            <a:endParaRPr b="1" sz="3000"/>
          </a:p>
        </p:txBody>
      </p:sp>
      <p:sp>
        <p:nvSpPr>
          <p:cNvPr id="117" name="Google Shape;117;p24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>
                <a:solidFill>
                  <a:schemeClr val="dk1"/>
                </a:solidFill>
              </a:rPr>
              <a:t>La purification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>
                <a:solidFill>
                  <a:schemeClr val="dk1"/>
                </a:solidFill>
              </a:rPr>
              <a:t>Le rôle des prêtres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200">
                <a:solidFill>
                  <a:srgbClr val="CC0000"/>
                </a:solidFill>
              </a:rPr>
              <a:t>→ </a:t>
            </a:r>
            <a:r>
              <a:rPr lang="fr" sz="2200">
                <a:solidFill>
                  <a:schemeClr val="dk1"/>
                </a:solidFill>
              </a:rPr>
              <a:t>La traversée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5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Un mémorial pour se souvenir</a:t>
            </a:r>
            <a:endParaRPr b="1" sz="3000"/>
          </a:p>
        </p:txBody>
      </p:sp>
      <p:sp>
        <p:nvSpPr>
          <p:cNvPr id="123" name="Google Shape;123;p25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  <p:pic>
        <p:nvPicPr>
          <p:cNvPr id="124" name="Google Shape;124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45475" y="1285875"/>
            <a:ext cx="6727396" cy="3547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6"/>
          <p:cNvSpPr txBox="1"/>
          <p:nvPr/>
        </p:nvSpPr>
        <p:spPr>
          <a:xfrm>
            <a:off x="255150" y="268600"/>
            <a:ext cx="2954400" cy="8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>
                <a:solidFill>
                  <a:srgbClr val="CC0000"/>
                </a:solidFill>
              </a:rPr>
              <a:t>CONCLUSION</a:t>
            </a:r>
            <a:endParaRPr b="1" sz="30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/>
        </p:nvSpPr>
        <p:spPr>
          <a:xfrm>
            <a:off x="1462975" y="1278175"/>
            <a:ext cx="6945300" cy="251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>
                <a:solidFill>
                  <a:srgbClr val="CC0000"/>
                </a:solidFill>
              </a:rPr>
              <a:t>“</a:t>
            </a:r>
            <a:r>
              <a:rPr b="1" lang="fr" sz="3000">
                <a:solidFill>
                  <a:srgbClr val="CC0000"/>
                </a:solidFill>
              </a:rPr>
              <a:t>DIEU A </a:t>
            </a:r>
            <a:r>
              <a:rPr b="1" lang="fr" sz="3000">
                <a:solidFill>
                  <a:srgbClr val="CC0000"/>
                </a:solidFill>
              </a:rPr>
              <a:t>DONNÉ</a:t>
            </a:r>
            <a:r>
              <a:rPr b="1" lang="fr" sz="3000">
                <a:solidFill>
                  <a:srgbClr val="CC0000"/>
                </a:solidFill>
              </a:rPr>
              <a:t> UNE SOEUR AU SOUVENIR, IL L’A </a:t>
            </a:r>
            <a:r>
              <a:rPr b="1" lang="fr" sz="3000">
                <a:solidFill>
                  <a:srgbClr val="CC0000"/>
                </a:solidFill>
              </a:rPr>
              <a:t>APPELÉ</a:t>
            </a:r>
            <a:r>
              <a:rPr b="1" lang="fr" sz="3000">
                <a:solidFill>
                  <a:srgbClr val="CC0000"/>
                </a:solidFill>
              </a:rPr>
              <a:t> </a:t>
            </a:r>
            <a:r>
              <a:rPr b="1" lang="fr" sz="3000">
                <a:solidFill>
                  <a:srgbClr val="CC0000"/>
                </a:solidFill>
              </a:rPr>
              <a:t>ESPÉRANCE”</a:t>
            </a:r>
            <a:endParaRPr b="1" sz="30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300"/>
              <a:t>Quelle est votre capacité à oublier ce que Dieu a fait pour vous dans le passé ?</a:t>
            </a:r>
            <a:endParaRPr b="1" sz="2300"/>
          </a:p>
        </p:txBody>
      </p:sp>
      <p:sp>
        <p:nvSpPr>
          <p:cNvPr id="67" name="Google Shape;67;p16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/>
          <p:nvPr/>
        </p:nvSpPr>
        <p:spPr>
          <a:xfrm>
            <a:off x="228325" y="4539175"/>
            <a:ext cx="3558900" cy="4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400">
                <a:solidFill>
                  <a:srgbClr val="CC0000"/>
                </a:solidFill>
              </a:rPr>
              <a:t>Lecture de Josué 3 et 4</a:t>
            </a:r>
            <a:endParaRPr b="1" sz="24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Le souvenir d’une traversée précédente</a:t>
            </a:r>
            <a:endParaRPr b="1" sz="3000"/>
          </a:p>
        </p:txBody>
      </p:sp>
      <p:sp>
        <p:nvSpPr>
          <p:cNvPr id="78" name="Google Shape;78;p18"/>
          <p:cNvSpPr txBox="1"/>
          <p:nvPr>
            <p:ph idx="1" type="body"/>
          </p:nvPr>
        </p:nvSpPr>
        <p:spPr>
          <a:xfrm>
            <a:off x="1157975" y="1579725"/>
            <a:ext cx="7502400" cy="3253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9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Le souvenir d’une traversée précédente</a:t>
            </a:r>
            <a:endParaRPr b="1" sz="3000"/>
          </a:p>
        </p:txBody>
      </p:sp>
      <p:pic>
        <p:nvPicPr>
          <p:cNvPr id="84" name="Google Shape;8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2685925" y="1183150"/>
            <a:ext cx="3960350" cy="3960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0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Le souvenir d’une traversée précédente</a:t>
            </a:r>
            <a:endParaRPr b="1" sz="3000"/>
          </a:p>
        </p:txBody>
      </p:sp>
      <p:pic>
        <p:nvPicPr>
          <p:cNvPr id="90" name="Google Shape;90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3055888" y="1169100"/>
            <a:ext cx="3960350" cy="396035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20"/>
          <p:cNvSpPr txBox="1"/>
          <p:nvPr/>
        </p:nvSpPr>
        <p:spPr>
          <a:xfrm>
            <a:off x="832675" y="1450375"/>
            <a:ext cx="1880100" cy="33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700"/>
              <a:t>Avec Moïse :</a:t>
            </a:r>
            <a:endParaRPr b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700"/>
              <a:t>Le récit est court</a:t>
            </a:r>
            <a:endParaRPr sz="1700"/>
          </a:p>
        </p:txBody>
      </p:sp>
      <p:sp>
        <p:nvSpPr>
          <p:cNvPr id="92" name="Google Shape;92;p20"/>
          <p:cNvSpPr txBox="1"/>
          <p:nvPr/>
        </p:nvSpPr>
        <p:spPr>
          <a:xfrm>
            <a:off x="7131050" y="1282525"/>
            <a:ext cx="1880100" cy="37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700"/>
              <a:t>Avec Josué :</a:t>
            </a:r>
            <a:endParaRPr b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700"/>
              <a:t>Le récit est long</a:t>
            </a:r>
            <a:endParaRPr sz="17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/>
          <p:nvPr>
            <p:ph type="title"/>
          </p:nvPr>
        </p:nvSpPr>
        <p:spPr>
          <a:xfrm>
            <a:off x="1157975" y="426250"/>
            <a:ext cx="7502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000"/>
              <a:t>Le souvenir d’une traversée précédente</a:t>
            </a:r>
            <a:endParaRPr b="1" sz="3000"/>
          </a:p>
        </p:txBody>
      </p:sp>
      <p:pic>
        <p:nvPicPr>
          <p:cNvPr id="98" name="Google Shape;98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10800000">
            <a:off x="3055888" y="1169100"/>
            <a:ext cx="3960350" cy="396035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1"/>
          <p:cNvSpPr txBox="1"/>
          <p:nvPr/>
        </p:nvSpPr>
        <p:spPr>
          <a:xfrm>
            <a:off x="832675" y="1450375"/>
            <a:ext cx="1880100" cy="339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700"/>
              <a:t>Avec Moïse :</a:t>
            </a:r>
            <a:endParaRPr b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700"/>
              <a:t>Moïse est en tête du cortège</a:t>
            </a:r>
            <a:endParaRPr sz="1700"/>
          </a:p>
        </p:txBody>
      </p:sp>
      <p:sp>
        <p:nvSpPr>
          <p:cNvPr id="100" name="Google Shape;100;p21"/>
          <p:cNvSpPr txBox="1"/>
          <p:nvPr/>
        </p:nvSpPr>
        <p:spPr>
          <a:xfrm>
            <a:off x="7131050" y="1282525"/>
            <a:ext cx="1880100" cy="373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1700"/>
              <a:t>Avec Josué :</a:t>
            </a:r>
            <a:endParaRPr b="1"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" sz="1700"/>
              <a:t>L’arche de l’alliance est en tête du cortège</a:t>
            </a:r>
            <a:endParaRPr sz="17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