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31176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19248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7320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19760" cy="265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1176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19248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73200" y="2936520"/>
            <a:ext cx="274320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19760" cy="265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7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158120" y="426240"/>
            <a:ext cx="750168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L’attitude de Caleb ou celle des descendants de Joseph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1158120" y="2180160"/>
            <a:ext cx="7501680" cy="21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158120" y="426240"/>
            <a:ext cx="750168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L’attitude de Caleb ou celle des descendants de Joseph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158120" y="2180160"/>
            <a:ext cx="7501680" cy="21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cc0000"/>
                </a:solidFill>
                <a:latin typeface="Arial"/>
                <a:ea typeface="Arial"/>
              </a:rPr>
              <a:t>→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Caleb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158120" y="426240"/>
            <a:ext cx="750168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L’attitude de Caleb ou celle des descendants de Joseph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158120" y="2180160"/>
            <a:ext cx="7501680" cy="21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cc0000"/>
                </a:solidFill>
                <a:latin typeface="Arial"/>
                <a:ea typeface="Arial"/>
              </a:rPr>
              <a:t>→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Caleb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cc0000"/>
                </a:solidFill>
                <a:latin typeface="Arial"/>
                <a:ea typeface="Arial"/>
              </a:rPr>
              <a:t>→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Les Josephites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158120" y="426240"/>
            <a:ext cx="750168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Centré sur soi ou centré sur Dieu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158120" y="2180160"/>
            <a:ext cx="7501680" cy="21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158120" y="376200"/>
            <a:ext cx="7501680" cy="378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4280760" y="2124360"/>
            <a:ext cx="830880" cy="29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fr-FR" sz="2100" spc="-1" strike="noStrike">
                <a:solidFill>
                  <a:srgbClr val="cc0000"/>
                </a:solidFill>
                <a:latin typeface="Arial"/>
                <a:ea typeface="Arial"/>
              </a:rPr>
              <a:t>MOI</a:t>
            </a:r>
            <a:endParaRPr b="0" lang="fr-FR" sz="21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4071600" y="1324440"/>
            <a:ext cx="1000440" cy="21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ma famille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5264640" y="2124360"/>
            <a:ext cx="723240" cy="29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mes projets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3726720" y="1832040"/>
            <a:ext cx="984960" cy="29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mes amis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>
            <a:off x="3879360" y="2710440"/>
            <a:ext cx="1384560" cy="29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mon église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98" name="CustomShape 7"/>
          <p:cNvSpPr/>
          <p:nvPr/>
        </p:nvSpPr>
        <p:spPr>
          <a:xfrm>
            <a:off x="3430800" y="376200"/>
            <a:ext cx="2771280" cy="49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158120" y="376200"/>
            <a:ext cx="7501680" cy="378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0" name="Google Shape;123;p26_1" descr=""/>
          <p:cNvPicPr/>
          <p:nvPr/>
        </p:nvPicPr>
        <p:blipFill>
          <a:blip r:embed="rId2"/>
          <a:stretch/>
        </p:blipFill>
        <p:spPr>
          <a:xfrm>
            <a:off x="2801880" y="376200"/>
            <a:ext cx="3788640" cy="378864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4280760" y="2124360"/>
            <a:ext cx="830880" cy="29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fr-FR" sz="2100" spc="-1" strike="noStrike">
                <a:solidFill>
                  <a:srgbClr val="cc0000"/>
                </a:solidFill>
                <a:latin typeface="Arial"/>
                <a:ea typeface="Arial"/>
              </a:rPr>
              <a:t>MOI</a:t>
            </a:r>
            <a:endParaRPr b="0" lang="fr-FR" sz="2100" spc="-1" strike="noStrike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4071600" y="1324440"/>
            <a:ext cx="1000440" cy="21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ma famille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3" name="CustomShape 4"/>
          <p:cNvSpPr/>
          <p:nvPr/>
        </p:nvSpPr>
        <p:spPr>
          <a:xfrm>
            <a:off x="5264640" y="2124360"/>
            <a:ext cx="723240" cy="29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mes projets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4" name="CustomShape 5"/>
          <p:cNvSpPr/>
          <p:nvPr/>
        </p:nvSpPr>
        <p:spPr>
          <a:xfrm>
            <a:off x="3726720" y="1832040"/>
            <a:ext cx="984960" cy="29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mes amis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5" name="CustomShape 6"/>
          <p:cNvSpPr/>
          <p:nvPr/>
        </p:nvSpPr>
        <p:spPr>
          <a:xfrm>
            <a:off x="3879360" y="2710440"/>
            <a:ext cx="1384560" cy="29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mon église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6" name="CustomShape 7"/>
          <p:cNvSpPr/>
          <p:nvPr/>
        </p:nvSpPr>
        <p:spPr>
          <a:xfrm>
            <a:off x="3430800" y="376200"/>
            <a:ext cx="2771280" cy="49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cc0000"/>
                </a:solidFill>
                <a:latin typeface="Arial"/>
                <a:ea typeface="Arial"/>
              </a:rPr>
              <a:t>DIEU</a:t>
            </a: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158120" y="376200"/>
            <a:ext cx="7501680" cy="378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8" name="Google Shape;135;p27_1" descr=""/>
          <p:cNvPicPr/>
          <p:nvPr/>
        </p:nvPicPr>
        <p:blipFill>
          <a:blip r:embed="rId2"/>
          <a:stretch/>
        </p:blipFill>
        <p:spPr>
          <a:xfrm>
            <a:off x="2801880" y="376200"/>
            <a:ext cx="3788640" cy="378864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4071600" y="2124360"/>
            <a:ext cx="1040040" cy="29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cc0000"/>
                </a:solidFill>
                <a:latin typeface="Arial"/>
                <a:ea typeface="Arial"/>
              </a:rPr>
              <a:t>DIEU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4071600" y="1324440"/>
            <a:ext cx="1000440" cy="21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sa famille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5264640" y="2124360"/>
            <a:ext cx="723240" cy="29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ses projets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3726720" y="1685880"/>
            <a:ext cx="984960" cy="29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ses amis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13" name="CustomShape 6"/>
          <p:cNvSpPr/>
          <p:nvPr/>
        </p:nvSpPr>
        <p:spPr>
          <a:xfrm>
            <a:off x="3879360" y="2710440"/>
            <a:ext cx="1384560" cy="29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son église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14" name="CustomShape 7"/>
          <p:cNvSpPr/>
          <p:nvPr/>
        </p:nvSpPr>
        <p:spPr>
          <a:xfrm>
            <a:off x="3415320" y="461520"/>
            <a:ext cx="2771280" cy="49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fr-FR" sz="2100" spc="-1" strike="noStrike">
                <a:solidFill>
                  <a:srgbClr val="cc0000"/>
                </a:solidFill>
                <a:latin typeface="Arial"/>
                <a:ea typeface="Arial"/>
              </a:rPr>
              <a:t>MOI</a:t>
            </a:r>
            <a:endParaRPr b="0" lang="fr-FR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158120" y="426240"/>
            <a:ext cx="750168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Centré sur soi ou centré sur Dieu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158120" y="2180160"/>
            <a:ext cx="7501680" cy="21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23280" y="308160"/>
            <a:ext cx="4172760" cy="76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cc0000"/>
                </a:solidFill>
                <a:latin typeface="Arial"/>
                <a:ea typeface="Arial"/>
              </a:rPr>
              <a:t>CONCLUSION : Mettre Dieu au centre</a:t>
            </a:r>
            <a:endParaRPr b="0" lang="fr-F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173240" y="915120"/>
            <a:ext cx="7501680" cy="237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cc0000"/>
                </a:solidFill>
                <a:latin typeface="Arial"/>
                <a:ea typeface="Arial"/>
              </a:rPr>
              <a:t>→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S’attacher à Ses paroles, à Ses promesses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173240" y="915120"/>
            <a:ext cx="7501680" cy="237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cc0000"/>
                </a:solidFill>
                <a:latin typeface="Arial"/>
                <a:ea typeface="Arial"/>
              </a:rPr>
              <a:t>→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S’attacher à Ses paroles, à Ses promesses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cc0000"/>
                </a:solidFill>
                <a:latin typeface="Arial"/>
                <a:ea typeface="Arial"/>
              </a:rPr>
              <a:t>→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Lui faire confiance dans ce qu’il nous donne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173240" y="915120"/>
            <a:ext cx="7501680" cy="237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cc0000"/>
                </a:solidFill>
                <a:latin typeface="Arial"/>
                <a:ea typeface="Arial"/>
              </a:rPr>
              <a:t>→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S’attacher à Ses paroles, à Ses promesses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cc0000"/>
                </a:solidFill>
                <a:latin typeface="Arial"/>
                <a:ea typeface="Arial"/>
              </a:rPr>
              <a:t>→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Lui faire confiance dans ce qu’il nous donne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200" spc="-1" strike="noStrike">
                <a:solidFill>
                  <a:srgbClr val="cc0000"/>
                </a:solidFill>
                <a:latin typeface="Arial"/>
                <a:ea typeface="Arial"/>
              </a:rPr>
              <a:t>→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Savoir que Dieu est toujours avec nous</a:t>
            </a:r>
            <a:endParaRPr b="0" lang="fr-F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23280" y="308160"/>
            <a:ext cx="4172760" cy="76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158120" y="426240"/>
            <a:ext cx="750168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2300" spc="-1" strike="noStrike">
                <a:solidFill>
                  <a:srgbClr val="000000"/>
                </a:solidFill>
                <a:latin typeface="Arial"/>
                <a:ea typeface="Arial"/>
              </a:rPr>
              <a:t>Etes-vous des personnes persévérantes ?</a:t>
            </a:r>
            <a:endParaRPr b="0" lang="fr-FR" sz="23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158120" y="1579680"/>
            <a:ext cx="7501680" cy="325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158120" y="426240"/>
            <a:ext cx="750168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</a:pPr>
            <a:r>
              <a:rPr b="1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La promesse enfin réalisée … </a:t>
            </a:r>
            <a:br/>
            <a:r>
              <a:rPr b="1" lang="fr-FR" sz="3000" spc="-1" strike="noStrike">
                <a:solidFill>
                  <a:srgbClr val="000000"/>
                </a:solidFill>
                <a:latin typeface="Arial"/>
                <a:ea typeface="Arial"/>
              </a:rPr>
              <a:t>ou presque</a:t>
            </a:r>
            <a:endParaRPr b="0" lang="fr-FR" sz="30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158120" y="1826280"/>
            <a:ext cx="7501680" cy="277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78;p18" descr=""/>
          <p:cNvPicPr/>
          <p:nvPr/>
        </p:nvPicPr>
        <p:blipFill>
          <a:blip r:embed="rId2"/>
          <a:stretch/>
        </p:blipFill>
        <p:spPr>
          <a:xfrm>
            <a:off x="2800440" y="0"/>
            <a:ext cx="3826080" cy="5142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158120" y="376200"/>
            <a:ext cx="7501680" cy="378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Bef>
                <a:spcPts val="1199"/>
              </a:spcBef>
            </a:pPr>
            <a:r>
              <a:rPr b="1" lang="fr-F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Josué 21 v 43 à 45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158120" y="376200"/>
            <a:ext cx="7501680" cy="378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Bef>
                <a:spcPts val="1199"/>
              </a:spcBef>
            </a:pPr>
            <a:r>
              <a:rPr b="1" lang="fr-F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Josué 14 v 1 à 15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158120" y="376200"/>
            <a:ext cx="7501680" cy="378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Bef>
                <a:spcPts val="1199"/>
              </a:spcBef>
            </a:pPr>
            <a:r>
              <a:rPr b="1" lang="fr-F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Josué 17 v 14 à 18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LibreOffice/6.4.3.2$Windows_X86_64 LibreOffice_project/747b5d0ebf89f41c860ec2a39efd7cb15b54f2d8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/>
  <dcterms:modified xsi:type="dcterms:W3CDTF">2020-08-26T16:23:19Z</dcterms:modified>
  <cp:revision>1</cp:revision>
  <dc:subject/>
  <dc:title/>
</cp:coreProperties>
</file>