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p>
            <a:pPr algn="ctr"/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830EB13B-02C3-432C-A30A-4E34582DA73E}" type="slidenum">
              <a:rPr b="0" lang="fr-FR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/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09A52CEE-4367-442B-9B7C-0FE0C4D4699E}" type="slidenum">
              <a:rPr b="0" lang="fr-FR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158120" y="376200"/>
            <a:ext cx="7502040" cy="655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1" lang="fr-FR" sz="2300" spc="-1" strike="noStrike">
                <a:solidFill>
                  <a:srgbClr val="000000"/>
                </a:solidFill>
                <a:latin typeface="Arial"/>
                <a:ea typeface="Arial"/>
              </a:rPr>
              <a:t>Qu’est-ce qui s’est passé dans la tête d’Akân ?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96;p21" descr=""/>
          <p:cNvPicPr/>
          <p:nvPr/>
        </p:nvPicPr>
        <p:blipFill>
          <a:blip r:embed="rId2"/>
          <a:stretch/>
        </p:blipFill>
        <p:spPr>
          <a:xfrm>
            <a:off x="2924280" y="1031760"/>
            <a:ext cx="3806640" cy="380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Un coupable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158120" y="376200"/>
            <a:ext cx="7502040" cy="378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15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</a:pPr>
            <a:r>
              <a:rPr b="0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« </a:t>
            </a:r>
            <a:r>
              <a:rPr b="0" i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Dieu fait grâce aux humbles mais il résiste aux orgueilleux </a:t>
            </a:r>
            <a:r>
              <a:rPr b="0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».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1 Pierre 5.5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Des responsables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La tentative de conquête d’Aï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Des responsables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La tentative de conquête d’Aï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La non recherche du coupable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Des responsables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La tentative de conquête d’Aï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La non recherche du coupable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Israël a commis un péché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46240" y="4327200"/>
            <a:ext cx="3341520" cy="5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308160" y="292680"/>
            <a:ext cx="3156480" cy="78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900" spc="-1" strike="noStrike">
                <a:solidFill>
                  <a:srgbClr val="cc0000"/>
                </a:solidFill>
                <a:latin typeface="Arial"/>
                <a:ea typeface="Arial"/>
              </a:rPr>
              <a:t>CONCLUSION</a:t>
            </a:r>
            <a:endParaRPr b="0" lang="fr-FR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46240" y="4327200"/>
            <a:ext cx="3341520" cy="5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300" spc="-1" strike="noStrike">
                <a:solidFill>
                  <a:srgbClr val="000000"/>
                </a:solidFill>
                <a:latin typeface="Arial"/>
                <a:ea typeface="Arial"/>
              </a:rPr>
              <a:t>Quelle est votre attitude face au péché dans votre vie ?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46240" y="4327200"/>
            <a:ext cx="3341520" cy="5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cc0000"/>
                </a:solidFill>
                <a:latin typeface="Arial"/>
                <a:ea typeface="Arial"/>
              </a:rPr>
              <a:t>Lecture Josué 7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Une situation de crise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58120" y="376200"/>
            <a:ext cx="7502040" cy="378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800000"/>
                </a:solidFill>
                <a:latin typeface="Arial"/>
                <a:ea typeface="Arial"/>
              </a:rPr>
              <a:t>v1 : La colère de l’Éternel s'enflamme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84d1"/>
                </a:solidFill>
                <a:latin typeface="Arial"/>
                <a:ea typeface="Arial"/>
              </a:rPr>
              <a:t>v2-5 : Défaite pour Israël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ff420e"/>
                </a:solidFill>
                <a:latin typeface="Arial"/>
                <a:ea typeface="Arial"/>
              </a:rPr>
              <a:t>v6-9 : Josué se demande ce qui s'est passé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c5000b"/>
                </a:solidFill>
                <a:latin typeface="Arial"/>
                <a:ea typeface="Arial"/>
              </a:rPr>
              <a:t>v10-12 : L’Éternel explique le problème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4b1f6f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4b1f6f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4b1f6f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4b1f6f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v12b : Vous ne résisterez plus à vos ennemis si vous ne   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détruisez pas l'interdit au milieu de vous.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c5000b"/>
                </a:solidFill>
                <a:latin typeface="Arial"/>
                <a:ea typeface="Arial"/>
              </a:rPr>
              <a:t>v13-15 : L’Éternel donne la solution au problème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ff420e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ff420e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ff420e"/>
                </a:solidFill>
                <a:latin typeface="Arial"/>
                <a:ea typeface="Arial"/>
              </a:rPr>
              <a:t>v16-23 : Josué préside à la désignation du coupable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500" spc="-1" strike="noStrike">
                <a:solidFill>
                  <a:srgbClr val="0084d1"/>
                </a:solidFill>
                <a:latin typeface="Arial"/>
                <a:ea typeface="Arial"/>
              </a:rPr>
              <a:t>v25-26 : Désastre pour Akân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500" spc="-1" strike="noStrike">
                <a:solidFill>
                  <a:srgbClr val="800000"/>
                </a:solidFill>
                <a:latin typeface="Arial"/>
                <a:ea typeface="Arial"/>
              </a:rPr>
              <a:t>v26 : La colère de l’Éternel est détournée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158120" y="426240"/>
            <a:ext cx="75020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Un coupable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158120" y="1579680"/>
            <a:ext cx="7502040" cy="325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LibreOffice/6.4.3.2$Windows_X86_64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2020-08-25T18:22:01Z</dcterms:modified>
  <cp:revision>1</cp:revision>
  <dc:subject/>
  <dc:title/>
</cp:coreProperties>
</file>