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2fa5ed20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a2fa5ed20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d91f4cd8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d91f4cd8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8d91f4cd88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8d91f4cd88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8d91f4cd88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8d91f4cd88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d91f4cd88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d91f4cd88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d91f4cd88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8d91f4cd8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d91f4cd88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d91f4cd88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8a2fa5ed2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8a2fa5ed2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a2fa5ed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a2fa5ed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d91f4cd88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d91f4cd88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d91f4cd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8d91f4cd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8d91f4cd88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8d91f4cd8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d91f4cd88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d91f4cd8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d91f4cd8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d91f4cd8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Josué a raison d’avoir peur</a:t>
            </a:r>
            <a:endParaRPr b="1" sz="3000"/>
          </a:p>
        </p:txBody>
      </p:sp>
      <p:sp>
        <p:nvSpPr>
          <p:cNvPr id="102" name="Google Shape;102;p22"/>
          <p:cNvSpPr txBox="1"/>
          <p:nvPr/>
        </p:nvSpPr>
        <p:spPr>
          <a:xfrm>
            <a:off x="1275800" y="1732400"/>
            <a:ext cx="6338700" cy="28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Il passe après Moïse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Sa mission est quasi impossible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Il dirige un peuple à la nuque raide</a:t>
            </a:r>
            <a:endParaRPr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Dieu sera fidèle à Josué</a:t>
            </a:r>
            <a:endParaRPr b="1" sz="3000"/>
          </a:p>
        </p:txBody>
      </p:sp>
      <p:sp>
        <p:nvSpPr>
          <p:cNvPr id="108" name="Google Shape;108;p23"/>
          <p:cNvSpPr txBox="1"/>
          <p:nvPr/>
        </p:nvSpPr>
        <p:spPr>
          <a:xfrm>
            <a:off x="1275800" y="1732400"/>
            <a:ext cx="6338700" cy="28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Dieu sera avec lui comme avec Moïse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Dieu donne sa Loi et son Esprit</a:t>
            </a:r>
            <a:endParaRPr b="1" sz="3000"/>
          </a:p>
        </p:txBody>
      </p:sp>
      <p:sp>
        <p:nvSpPr>
          <p:cNvPr id="114" name="Google Shape;114;p24"/>
          <p:cNvSpPr txBox="1"/>
          <p:nvPr/>
        </p:nvSpPr>
        <p:spPr>
          <a:xfrm>
            <a:off x="1275800" y="1732400"/>
            <a:ext cx="6338700" cy="28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Dieu donne sa Loi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  <p:sp>
        <p:nvSpPr>
          <p:cNvPr id="115" name="Google Shape;115;p24"/>
          <p:cNvSpPr txBox="1"/>
          <p:nvPr/>
        </p:nvSpPr>
        <p:spPr>
          <a:xfrm>
            <a:off x="152400" y="15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</a:t>
            </a:r>
            <a:endParaRPr/>
          </a:p>
        </p:txBody>
      </p:sp>
      <p:sp>
        <p:nvSpPr>
          <p:cNvPr id="116" name="Google Shape;116;p24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"/>
          <p:cNvSpPr txBox="1"/>
          <p:nvPr>
            <p:ph idx="1" type="body"/>
          </p:nvPr>
        </p:nvSpPr>
        <p:spPr>
          <a:xfrm>
            <a:off x="1157975" y="376125"/>
            <a:ext cx="7502400" cy="378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v5 Je serai avec toi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	 v6 Prends courage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		  v7 Obéis à la loi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			  </a:t>
            </a:r>
            <a:r>
              <a:rPr lang="fr" sz="2100">
                <a:solidFill>
                  <a:srgbClr val="CC0000"/>
                </a:solidFill>
              </a:rPr>
              <a:t>v8 Médites-la, répètes ses paroles</a:t>
            </a:r>
            <a:endParaRPr sz="2100">
              <a:solidFill>
                <a:srgbClr val="CC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		  v8 Obéis à la loi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	 v9 Prends courage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100">
                <a:solidFill>
                  <a:schemeClr val="dk1"/>
                </a:solidFill>
              </a:rPr>
              <a:t>v9 Je serai avec toi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Dieu donne sa Loi et son Esprit</a:t>
            </a:r>
            <a:endParaRPr b="1" sz="3000"/>
          </a:p>
        </p:txBody>
      </p:sp>
      <p:sp>
        <p:nvSpPr>
          <p:cNvPr id="127" name="Google Shape;127;p26"/>
          <p:cNvSpPr txBox="1"/>
          <p:nvPr/>
        </p:nvSpPr>
        <p:spPr>
          <a:xfrm>
            <a:off x="1275800" y="1732400"/>
            <a:ext cx="6338700" cy="28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Dieu donne sa Loi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Son Esprit travaille le coeur du peuple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  <p:sp>
        <p:nvSpPr>
          <p:cNvPr id="128" name="Google Shape;128;p26"/>
          <p:cNvSpPr txBox="1"/>
          <p:nvPr/>
        </p:nvSpPr>
        <p:spPr>
          <a:xfrm>
            <a:off x="152400" y="152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</a:t>
            </a:r>
            <a:endParaRPr/>
          </a:p>
        </p:txBody>
      </p:sp>
      <p:sp>
        <p:nvSpPr>
          <p:cNvPr id="129" name="Google Shape;129;p26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/>
        </p:nvSpPr>
        <p:spPr>
          <a:xfrm>
            <a:off x="201450" y="295450"/>
            <a:ext cx="2967900" cy="6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900">
                <a:solidFill>
                  <a:srgbClr val="CC0000"/>
                </a:solidFill>
              </a:rPr>
              <a:t>CONCLUSION</a:t>
            </a:r>
            <a:endParaRPr b="1" sz="29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2300"/>
              <a:t>Quelles sont vos peurs face aux tâches que Dieu vous confie ?</a:t>
            </a:r>
            <a:endParaRPr b="1"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/>
        </p:nvSpPr>
        <p:spPr>
          <a:xfrm>
            <a:off x="107450" y="4431725"/>
            <a:ext cx="33975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400">
                <a:solidFill>
                  <a:srgbClr val="CC0000"/>
                </a:solidFill>
              </a:rPr>
              <a:t>Lecture de Josué 1</a:t>
            </a:r>
            <a:endParaRPr b="1" sz="24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Les 4 discours de </a:t>
            </a:r>
            <a:r>
              <a:rPr b="1" lang="fr" sz="3000"/>
              <a:t>JOSUÉ</a:t>
            </a:r>
            <a:r>
              <a:rPr b="1" lang="fr" sz="3000"/>
              <a:t> 1</a:t>
            </a:r>
            <a:endParaRPr b="1" sz="3000"/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700">
                <a:solidFill>
                  <a:schemeClr val="dk1"/>
                </a:solidFill>
              </a:rPr>
              <a:t>v1-9 : Le discours de l'Éternel à Josué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700">
                <a:solidFill>
                  <a:schemeClr val="dk1"/>
                </a:solidFill>
              </a:rPr>
              <a:t>v10-11 : Le discours de Josué à tous les responsables du peuple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700">
                <a:solidFill>
                  <a:schemeClr val="dk1"/>
                </a:solidFill>
              </a:rPr>
              <a:t>v12-15 : Le discours de Josué aux tribus de Ruben, Gad et la moitié de celle de Manassée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700">
                <a:solidFill>
                  <a:schemeClr val="dk1"/>
                </a:solidFill>
              </a:rPr>
              <a:t>v16-18 : La réponse de ces tribus à Josué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Josué a raison d’avoir peur</a:t>
            </a:r>
            <a:endParaRPr b="1" sz="3000"/>
          </a:p>
        </p:txBody>
      </p:sp>
      <p:pic>
        <p:nvPicPr>
          <p:cNvPr id="84" name="Google Shape;8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96450" y="1252625"/>
            <a:ext cx="6755050" cy="3799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0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Josué a raison d’avoir peur</a:t>
            </a:r>
            <a:endParaRPr b="1" sz="3000"/>
          </a:p>
        </p:txBody>
      </p:sp>
      <p:sp>
        <p:nvSpPr>
          <p:cNvPr id="90" name="Google Shape;90;p20"/>
          <p:cNvSpPr txBox="1"/>
          <p:nvPr/>
        </p:nvSpPr>
        <p:spPr>
          <a:xfrm>
            <a:off x="1275800" y="1732400"/>
            <a:ext cx="6338700" cy="28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Il passe après Moïse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Josué a raison d’avoir peur</a:t>
            </a:r>
            <a:endParaRPr b="1" sz="3000"/>
          </a:p>
        </p:txBody>
      </p:sp>
      <p:sp>
        <p:nvSpPr>
          <p:cNvPr id="96" name="Google Shape;96;p21"/>
          <p:cNvSpPr txBox="1"/>
          <p:nvPr/>
        </p:nvSpPr>
        <p:spPr>
          <a:xfrm>
            <a:off x="1275800" y="1732400"/>
            <a:ext cx="6338700" cy="28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Il passe après Moïse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/>
              <a:t>Sa mission est quasi impossible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