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518" r:id="rId2"/>
    <p:sldId id="524" r:id="rId3"/>
    <p:sldId id="531" r:id="rId4"/>
    <p:sldId id="525" r:id="rId5"/>
    <p:sldId id="310" r:id="rId6"/>
    <p:sldId id="534" r:id="rId7"/>
    <p:sldId id="529" r:id="rId8"/>
    <p:sldId id="519" r:id="rId9"/>
    <p:sldId id="504" r:id="rId10"/>
    <p:sldId id="288" r:id="rId11"/>
    <p:sldId id="280" r:id="rId12"/>
    <p:sldId id="272" r:id="rId13"/>
    <p:sldId id="503" r:id="rId14"/>
    <p:sldId id="516" r:id="rId15"/>
    <p:sldId id="532" r:id="rId16"/>
    <p:sldId id="533" r:id="rId17"/>
    <p:sldId id="535" r:id="rId18"/>
    <p:sldId id="51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7" autoAdjust="0"/>
    <p:restoredTop sz="94709"/>
  </p:normalViewPr>
  <p:slideViewPr>
    <p:cSldViewPr snapToGrid="0" snapToObjects="1">
      <p:cViewPr varScale="1">
        <p:scale>
          <a:sx n="81" d="100"/>
          <a:sy n="81" d="100"/>
        </p:scale>
        <p:origin x="55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DFA3C-EEFF-40D8-9A5E-4EC1E6C2B46C}" type="datetimeFigureOut">
              <a:rPr lang="en-GB" smtClean="0"/>
              <a:t>03/09/2019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94241-524D-484E-ABF6-666244043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57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932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5797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52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0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3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3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8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6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2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8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7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1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0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4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7576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E2570BB-C303-45C0-9347-57E68CC4793E}"/>
              </a:ext>
            </a:extLst>
          </p:cNvPr>
          <p:cNvSpPr/>
          <p:nvPr/>
        </p:nvSpPr>
        <p:spPr>
          <a:xfrm>
            <a:off x="0" y="326572"/>
            <a:ext cx="6693031" cy="2024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sz="11500" dirty="0">
                <a:solidFill>
                  <a:schemeClr val="tx1"/>
                </a:solidFill>
                <a:latin typeface="Viner Hand ITC" panose="03070502030502020203" pitchFamily="66" charset="0"/>
              </a:rPr>
              <a:t>Daniel 9</a:t>
            </a:r>
          </a:p>
        </p:txBody>
      </p:sp>
    </p:spTree>
    <p:extLst>
      <p:ext uri="{BB962C8B-B14F-4D97-AF65-F5344CB8AC3E}">
        <p14:creationId xmlns:p14="http://schemas.microsoft.com/office/powerpoint/2010/main" val="1426606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53581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8558122" y="238520"/>
            <a:ext cx="3526793" cy="6017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44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53581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0331899" y="238520"/>
            <a:ext cx="1753016" cy="6017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7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86534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520644" y="3004870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Maintenant et pas encore</a:t>
            </a:r>
          </a:p>
        </p:txBody>
      </p:sp>
    </p:spTree>
    <p:extLst>
      <p:ext uri="{BB962C8B-B14F-4D97-AF65-F5344CB8AC3E}">
        <p14:creationId xmlns:p14="http://schemas.microsoft.com/office/powerpoint/2010/main" val="1756130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2552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568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4D600BFA-50BE-423D-A241-66819FFD378D}"/>
              </a:ext>
            </a:extLst>
          </p:cNvPr>
          <p:cNvSpPr txBox="1">
            <a:spLocks/>
          </p:cNvSpPr>
          <p:nvPr/>
        </p:nvSpPr>
        <p:spPr>
          <a:xfrm>
            <a:off x="393560" y="258992"/>
            <a:ext cx="11404879" cy="321216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400" b="1" baseline="30000" dirty="0"/>
              <a:t>21 </a:t>
            </a:r>
            <a:r>
              <a:rPr lang="fr-FR" sz="5400" dirty="0"/>
              <a:t>celui qui n'a pas connu le péché, il l'a fait devenir péché pour nous afin qu’en lui nous devenions justice de Dieu. </a:t>
            </a:r>
          </a:p>
          <a:p>
            <a:r>
              <a:rPr lang="fr-FR" sz="5400" dirty="0"/>
              <a:t>	(2 Corinthiens 5.21)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4034660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438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138B7FE7-34EC-4C1F-BA7A-4FDBDAA15820}"/>
              </a:ext>
            </a:extLst>
          </p:cNvPr>
          <p:cNvSpPr/>
          <p:nvPr/>
        </p:nvSpPr>
        <p:spPr>
          <a:xfrm rot="16200000">
            <a:off x="4577446" y="-1863276"/>
            <a:ext cx="3979982" cy="1124912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A972F83-FAB0-4D6A-A825-5E31E5737162}"/>
              </a:ext>
            </a:extLst>
          </p:cNvPr>
          <p:cNvSpPr txBox="1">
            <a:spLocks/>
          </p:cNvSpPr>
          <p:nvPr/>
        </p:nvSpPr>
        <p:spPr>
          <a:xfrm>
            <a:off x="247432" y="2394974"/>
            <a:ext cx="21528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Conversion</a:t>
            </a:r>
            <a:r>
              <a:rPr kumimoji="0" lang="fr-F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6844DDE-A5ED-4B8F-B4A1-0D48F4C07844}"/>
              </a:ext>
            </a:extLst>
          </p:cNvPr>
          <p:cNvSpPr txBox="1">
            <a:spLocks/>
          </p:cNvSpPr>
          <p:nvPr/>
        </p:nvSpPr>
        <p:spPr>
          <a:xfrm>
            <a:off x="224798" y="367545"/>
            <a:ext cx="8184810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sainteté de Dieu – voilé/caché de moi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9757586-0BD1-4C8E-9371-0A788C64CFEF}"/>
              </a:ext>
            </a:extLst>
          </p:cNvPr>
          <p:cNvSpPr txBox="1">
            <a:spLocks/>
          </p:cNvSpPr>
          <p:nvPr/>
        </p:nvSpPr>
        <p:spPr>
          <a:xfrm>
            <a:off x="386499" y="5880337"/>
            <a:ext cx="8184810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 nature pécheresse – voilé/caché de moi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9F5DCDA-6485-4B6B-A2F2-5C70AF95567C}"/>
              </a:ext>
            </a:extLst>
          </p:cNvPr>
          <p:cNvCxnSpPr>
            <a:cxnSpLocks/>
          </p:cNvCxnSpPr>
          <p:nvPr/>
        </p:nvCxnSpPr>
        <p:spPr>
          <a:xfrm>
            <a:off x="386499" y="3761295"/>
            <a:ext cx="11491274" cy="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9EAB7811-D1EC-419D-AF1D-D1D484D80A7C}"/>
              </a:ext>
            </a:extLst>
          </p:cNvPr>
          <p:cNvSpPr/>
          <p:nvPr/>
        </p:nvSpPr>
        <p:spPr>
          <a:xfrm>
            <a:off x="989814" y="3685880"/>
            <a:ext cx="160256" cy="1508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ross 11">
            <a:extLst>
              <a:ext uri="{FF2B5EF4-FFF2-40B4-BE49-F238E27FC236}">
                <a16:creationId xmlns:a16="http://schemas.microsoft.com/office/drawing/2014/main" id="{B2FA38D3-682C-4894-85E6-8CB63D3A11FD}"/>
              </a:ext>
            </a:extLst>
          </p:cNvPr>
          <p:cNvSpPr/>
          <p:nvPr/>
        </p:nvSpPr>
        <p:spPr>
          <a:xfrm>
            <a:off x="2169310" y="3535052"/>
            <a:ext cx="461914" cy="452485"/>
          </a:xfrm>
          <a:prstGeom prst="plus">
            <a:avLst>
              <a:gd name="adj" fmla="val 3520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8A5C321F-E479-4657-928A-8B313F13285F}"/>
              </a:ext>
            </a:extLst>
          </p:cNvPr>
          <p:cNvSpPr/>
          <p:nvPr/>
        </p:nvSpPr>
        <p:spPr>
          <a:xfrm>
            <a:off x="8202891" y="2780898"/>
            <a:ext cx="1905786" cy="1960779"/>
          </a:xfrm>
          <a:prstGeom prst="plus">
            <a:avLst>
              <a:gd name="adj" fmla="val 3520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C695AA9-4267-4AA2-B69F-FC0D73F8C5F6}"/>
              </a:ext>
            </a:extLst>
          </p:cNvPr>
          <p:cNvSpPr txBox="1">
            <a:spLocks/>
          </p:cNvSpPr>
          <p:nvPr/>
        </p:nvSpPr>
        <p:spPr>
          <a:xfrm>
            <a:off x="3202233" y="3263210"/>
            <a:ext cx="2229940" cy="9961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Peu besoin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prier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E0A6F1A-D278-4DED-9279-40B4F30D7452}"/>
              </a:ext>
            </a:extLst>
          </p:cNvPr>
          <p:cNvSpPr txBox="1">
            <a:spLocks/>
          </p:cNvSpPr>
          <p:nvPr/>
        </p:nvSpPr>
        <p:spPr>
          <a:xfrm>
            <a:off x="10378329" y="2652004"/>
            <a:ext cx="2229940" cy="224984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Enorme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besoin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prier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D628202-2941-408A-961F-B89B2D299623}"/>
              </a:ext>
            </a:extLst>
          </p:cNvPr>
          <p:cNvCxnSpPr>
            <a:cxnSpLocks/>
          </p:cNvCxnSpPr>
          <p:nvPr/>
        </p:nvCxnSpPr>
        <p:spPr>
          <a:xfrm flipV="1">
            <a:off x="2035630" y="3535053"/>
            <a:ext cx="0" cy="45248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ubtitle 2">
            <a:extLst>
              <a:ext uri="{FF2B5EF4-FFF2-40B4-BE49-F238E27FC236}">
                <a16:creationId xmlns:a16="http://schemas.microsoft.com/office/drawing/2014/main" id="{CAF1CC01-B957-4621-9A56-A659A5BD5E3F}"/>
              </a:ext>
            </a:extLst>
          </p:cNvPr>
          <p:cNvSpPr txBox="1">
            <a:spLocks/>
          </p:cNvSpPr>
          <p:nvPr/>
        </p:nvSpPr>
        <p:spPr>
          <a:xfrm>
            <a:off x="1323849" y="4038607"/>
            <a:ext cx="2068222" cy="142192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Moins mature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chrétien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voit moins de son péché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8A0F5-DB8E-4E05-BF9B-D7AB3DAF4077}"/>
              </a:ext>
            </a:extLst>
          </p:cNvPr>
          <p:cNvCxnSpPr>
            <a:cxnSpLocks/>
          </p:cNvCxnSpPr>
          <p:nvPr/>
        </p:nvCxnSpPr>
        <p:spPr>
          <a:xfrm>
            <a:off x="1069942" y="2917055"/>
            <a:ext cx="0" cy="6923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btitle 2">
            <a:extLst>
              <a:ext uri="{FF2B5EF4-FFF2-40B4-BE49-F238E27FC236}">
                <a16:creationId xmlns:a16="http://schemas.microsoft.com/office/drawing/2014/main" id="{E06E6BFE-3395-4878-B98F-2201D4FC8DAE}"/>
              </a:ext>
            </a:extLst>
          </p:cNvPr>
          <p:cNvSpPr txBox="1">
            <a:spLocks/>
          </p:cNvSpPr>
          <p:nvPr/>
        </p:nvSpPr>
        <p:spPr>
          <a:xfrm>
            <a:off x="9197160" y="5300178"/>
            <a:ext cx="2068222" cy="142192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Mature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chrétien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voit plus de son péché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D694C4B-B31A-4EFE-8DC8-9114BB36AD40}"/>
              </a:ext>
            </a:extLst>
          </p:cNvPr>
          <p:cNvSpPr txBox="1">
            <a:spLocks/>
          </p:cNvSpPr>
          <p:nvPr/>
        </p:nvSpPr>
        <p:spPr>
          <a:xfrm>
            <a:off x="8853005" y="3154624"/>
            <a:ext cx="1067040" cy="142192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J’ai besoin de Jésus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charset="0"/>
              <a:ea typeface="+mn-ea"/>
              <a:cs typeface="+mn-cs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8A7B137-F0EB-4FCE-83E0-793FBF6B9529}"/>
              </a:ext>
            </a:extLst>
          </p:cNvPr>
          <p:cNvCxnSpPr>
            <a:cxnSpLocks/>
          </p:cNvCxnSpPr>
          <p:nvPr/>
        </p:nvCxnSpPr>
        <p:spPr>
          <a:xfrm flipV="1">
            <a:off x="9920045" y="2209800"/>
            <a:ext cx="0" cy="309037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945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974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06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4D600BFA-50BE-423D-A241-66819FFD378D}"/>
              </a:ext>
            </a:extLst>
          </p:cNvPr>
          <p:cNvSpPr txBox="1">
            <a:spLocks/>
          </p:cNvSpPr>
          <p:nvPr/>
        </p:nvSpPr>
        <p:spPr>
          <a:xfrm>
            <a:off x="393560" y="258992"/>
            <a:ext cx="11404879" cy="326756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baseline="30000" dirty="0"/>
              <a:t>10 </a:t>
            </a:r>
            <a:r>
              <a:rPr lang="fr-FR" sz="4400" dirty="0"/>
              <a:t>En revanche, voici ce que dit l’Eternel : Dès que 70 ans seront passés pour Babylone, j’interviendrai en votre faveur, j’accomplirai ce que je vous ai promis en vous ramenant ici.</a:t>
            </a:r>
          </a:p>
          <a:p>
            <a:pPr algn="r"/>
            <a:r>
              <a:rPr lang="fr-FR" sz="4400" dirty="0"/>
              <a:t>(Jérémie 29.10)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42299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67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86534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Chute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Promesse à Abraham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122666" y="4315723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Nouvelle Création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1-3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739017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12 - 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18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19 - Lev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Nom - Jos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4" y="5826071"/>
            <a:ext cx="153647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Juges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6147187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Esdras - Malachie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plan de Dieu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520644" y="3004870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Maintenant et pas encore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3C822F5-8987-4B13-9387-49A897ED29FE}"/>
              </a:ext>
            </a:extLst>
          </p:cNvPr>
          <p:cNvSpPr/>
          <p:nvPr/>
        </p:nvSpPr>
        <p:spPr>
          <a:xfrm>
            <a:off x="10890263" y="5247056"/>
            <a:ext cx="836128" cy="995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4BA4F9CA-4ECC-445A-A84C-032C426FD285}"/>
              </a:ext>
            </a:extLst>
          </p:cNvPr>
          <p:cNvSpPr txBox="1">
            <a:spLocks/>
          </p:cNvSpPr>
          <p:nvPr/>
        </p:nvSpPr>
        <p:spPr>
          <a:xfrm>
            <a:off x="8622513" y="5900598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Evangiles - Apocalypse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814267-C5A2-40CC-B701-9A2D1EFC462B}"/>
              </a:ext>
            </a:extLst>
          </p:cNvPr>
          <p:cNvSpPr/>
          <p:nvPr/>
        </p:nvSpPr>
        <p:spPr>
          <a:xfrm>
            <a:off x="5571174" y="215995"/>
            <a:ext cx="6411797" cy="6426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D2A38CE-195C-4C4A-8325-52BB5DC13337}"/>
              </a:ext>
            </a:extLst>
          </p:cNvPr>
          <p:cNvSpPr/>
          <p:nvPr/>
        </p:nvSpPr>
        <p:spPr>
          <a:xfrm rot="19874621">
            <a:off x="5168719" y="1687168"/>
            <a:ext cx="2254744" cy="1836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0B4107B-480C-4FB0-843A-94000DA48C15}"/>
              </a:ext>
            </a:extLst>
          </p:cNvPr>
          <p:cNvSpPr/>
          <p:nvPr/>
        </p:nvSpPr>
        <p:spPr>
          <a:xfrm rot="21201441">
            <a:off x="3260977" y="1544843"/>
            <a:ext cx="2375567" cy="5087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22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86534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Chute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Promesse à Abraham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122666" y="4315723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Nouvelle Création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1-3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739017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12 - 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18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19 - Lev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Nom - Jos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803337" y="5883123"/>
            <a:ext cx="153647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Juges - 2 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Chron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plan de Dieu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520644" y="3004870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Maintenant et pas encore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3C822F5-8987-4B13-9387-49A897ED29FE}"/>
              </a:ext>
            </a:extLst>
          </p:cNvPr>
          <p:cNvSpPr/>
          <p:nvPr/>
        </p:nvSpPr>
        <p:spPr>
          <a:xfrm>
            <a:off x="10890263" y="5247056"/>
            <a:ext cx="836128" cy="995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4BA4F9CA-4ECC-445A-A84C-032C426FD285}"/>
              </a:ext>
            </a:extLst>
          </p:cNvPr>
          <p:cNvSpPr txBox="1">
            <a:spLocks/>
          </p:cNvSpPr>
          <p:nvPr/>
        </p:nvSpPr>
        <p:spPr>
          <a:xfrm>
            <a:off x="8622513" y="5900598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Evangiles - Apocalypse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814267-C5A2-40CC-B701-9A2D1EFC462B}"/>
              </a:ext>
            </a:extLst>
          </p:cNvPr>
          <p:cNvSpPr/>
          <p:nvPr/>
        </p:nvSpPr>
        <p:spPr>
          <a:xfrm>
            <a:off x="6823138" y="215995"/>
            <a:ext cx="5159833" cy="6426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D2A38CE-195C-4C4A-8325-52BB5DC13337}"/>
              </a:ext>
            </a:extLst>
          </p:cNvPr>
          <p:cNvSpPr/>
          <p:nvPr/>
        </p:nvSpPr>
        <p:spPr>
          <a:xfrm rot="19874621">
            <a:off x="5238354" y="1673062"/>
            <a:ext cx="2119392" cy="1836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6673589" y="5849656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Daniel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4DBF8F5-658D-4A66-9195-30D9907A55E2}"/>
              </a:ext>
            </a:extLst>
          </p:cNvPr>
          <p:cNvCxnSpPr>
            <a:cxnSpLocks/>
          </p:cNvCxnSpPr>
          <p:nvPr/>
        </p:nvCxnSpPr>
        <p:spPr>
          <a:xfrm>
            <a:off x="6595810" y="4076238"/>
            <a:ext cx="44421" cy="1556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ubtitle 2">
            <a:extLst>
              <a:ext uri="{FF2B5EF4-FFF2-40B4-BE49-F238E27FC236}">
                <a16:creationId xmlns:a16="http://schemas.microsoft.com/office/drawing/2014/main" id="{87C54DF1-6453-4B89-9E76-BDB62FAA3334}"/>
              </a:ext>
            </a:extLst>
          </p:cNvPr>
          <p:cNvSpPr txBox="1">
            <a:spLocks/>
          </p:cNvSpPr>
          <p:nvPr/>
        </p:nvSpPr>
        <p:spPr>
          <a:xfrm>
            <a:off x="6156498" y="3323439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Prophétie de Jérémie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29DE9AA-83D3-44BB-9190-F2BD42D8268F}"/>
              </a:ext>
            </a:extLst>
          </p:cNvPr>
          <p:cNvCxnSpPr>
            <a:cxnSpLocks/>
          </p:cNvCxnSpPr>
          <p:nvPr/>
        </p:nvCxnSpPr>
        <p:spPr>
          <a:xfrm flipH="1">
            <a:off x="7018701" y="5190572"/>
            <a:ext cx="21876" cy="61135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323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076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F0650CD1-1B19-4FA9-9DAB-884036CF067D}"/>
              </a:ext>
            </a:extLst>
          </p:cNvPr>
          <p:cNvSpPr txBox="1">
            <a:spLocks/>
          </p:cNvSpPr>
          <p:nvPr/>
        </p:nvSpPr>
        <p:spPr>
          <a:xfrm>
            <a:off x="393560" y="755933"/>
            <a:ext cx="11404879" cy="22149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/>
              <a:t>Pourquoi faire appel à «</a:t>
            </a:r>
            <a:r>
              <a:rPr lang="fr-FR" sz="4800" i="1" dirty="0"/>
              <a:t> tes actes de justice </a:t>
            </a:r>
            <a:r>
              <a:rPr lang="fr-FR" sz="4800" dirty="0"/>
              <a:t>» permet-il à Daniel de demander grâce </a:t>
            </a:r>
          </a:p>
          <a:p>
            <a:r>
              <a:rPr lang="fr-FR" sz="4800" dirty="0"/>
              <a:t>pour le peuple ?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539395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2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7972</TotalTime>
  <Words>352</Words>
  <Application>Microsoft Office PowerPoint</Application>
  <PresentationFormat>Widescreen</PresentationFormat>
  <Paragraphs>114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Rockwell</vt:lpstr>
      <vt:lpstr>Viner Hand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Apieczonek</dc:creator>
  <cp:lastModifiedBy>Josh Apieczonek</cp:lastModifiedBy>
  <cp:revision>142</cp:revision>
  <dcterms:created xsi:type="dcterms:W3CDTF">2017-01-22T15:27:55Z</dcterms:created>
  <dcterms:modified xsi:type="dcterms:W3CDTF">2019-09-03T07:12:18Z</dcterms:modified>
</cp:coreProperties>
</file>