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518" r:id="rId2"/>
    <p:sldId id="524" r:id="rId3"/>
    <p:sldId id="536" r:id="rId4"/>
    <p:sldId id="525" r:id="rId5"/>
    <p:sldId id="310" r:id="rId6"/>
    <p:sldId id="534" r:id="rId7"/>
    <p:sldId id="288" r:id="rId8"/>
    <p:sldId id="280" r:id="rId9"/>
    <p:sldId id="535" r:id="rId10"/>
    <p:sldId id="272" r:id="rId11"/>
    <p:sldId id="529" r:id="rId12"/>
    <p:sldId id="532" r:id="rId13"/>
    <p:sldId id="52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27" autoAdjust="0"/>
    <p:restoredTop sz="94709"/>
  </p:normalViewPr>
  <p:slideViewPr>
    <p:cSldViewPr snapToGrid="0" snapToObjects="1">
      <p:cViewPr varScale="1">
        <p:scale>
          <a:sx n="81" d="100"/>
          <a:sy n="81" d="100"/>
        </p:scale>
        <p:origin x="55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DFA3C-EEFF-40D8-9A5E-4EC1E6C2B46C}" type="datetimeFigureOut">
              <a:rPr lang="en-GB" smtClean="0"/>
              <a:t>03/09/2019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94241-524D-484E-ABF6-6662440430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7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157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271B80-4514-4F06-8FCC-C0B6D9D006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452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05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36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63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80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6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7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14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0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6C9E1-EC5C-0446-AC22-F86868E8B4ED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350E8-E318-E348-A9C2-2D0776D95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45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87576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E2570BB-C303-45C0-9347-57E68CC4793E}"/>
              </a:ext>
            </a:extLst>
          </p:cNvPr>
          <p:cNvSpPr/>
          <p:nvPr/>
        </p:nvSpPr>
        <p:spPr>
          <a:xfrm>
            <a:off x="0" y="326572"/>
            <a:ext cx="8700940" cy="20247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sz="11500" dirty="0">
                <a:solidFill>
                  <a:schemeClr val="tx1"/>
                </a:solidFill>
                <a:latin typeface="Viner Hand ITC" panose="03070502030502020203" pitchFamily="66" charset="0"/>
              </a:rPr>
              <a:t>Daniel 10-12</a:t>
            </a:r>
          </a:p>
        </p:txBody>
      </p:sp>
    </p:spTree>
    <p:extLst>
      <p:ext uri="{BB962C8B-B14F-4D97-AF65-F5344CB8AC3E}">
        <p14:creationId xmlns:p14="http://schemas.microsoft.com/office/powerpoint/2010/main" val="1426606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Maintenant et pas encore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3EC056-0F77-41C1-A08C-D43B22E9481D}"/>
              </a:ext>
            </a:extLst>
          </p:cNvPr>
          <p:cNvSpPr/>
          <p:nvPr/>
        </p:nvSpPr>
        <p:spPr>
          <a:xfrm>
            <a:off x="10884737" y="5725830"/>
            <a:ext cx="651401" cy="7175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130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076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looking over the city">
            <a:extLst>
              <a:ext uri="{FF2B5EF4-FFF2-40B4-BE49-F238E27FC236}">
                <a16:creationId xmlns:a16="http://schemas.microsoft.com/office/drawing/2014/main" id="{D151119C-8402-4BD7-98BF-E69FB84E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8660" r="40503" b="15079"/>
          <a:stretch/>
        </p:blipFill>
        <p:spPr bwMode="auto">
          <a:xfrm>
            <a:off x="0" y="11425"/>
            <a:ext cx="12192000" cy="684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4D600BFA-50BE-423D-A241-66819FFD378D}"/>
              </a:ext>
            </a:extLst>
          </p:cNvPr>
          <p:cNvSpPr txBox="1">
            <a:spLocks/>
          </p:cNvSpPr>
          <p:nvPr/>
        </p:nvSpPr>
        <p:spPr>
          <a:xfrm>
            <a:off x="393560" y="258992"/>
            <a:ext cx="11404879" cy="380104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4800" dirty="0"/>
              <a:t>Tout pouvoir m'a été donné </a:t>
            </a:r>
          </a:p>
          <a:p>
            <a:r>
              <a:rPr lang="fr-FR" sz="4800" dirty="0"/>
              <a:t>dans le ciel et sur la terre. </a:t>
            </a:r>
          </a:p>
          <a:p>
            <a:r>
              <a:rPr lang="fr-FR" sz="4800" dirty="0"/>
              <a:t>Allez, faites de toutes les nations des disciples</a:t>
            </a:r>
          </a:p>
          <a:p>
            <a:r>
              <a:rPr lang="fr-FR" sz="4800" dirty="0"/>
              <a:t>			(Matthieu 28.18-19)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034660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50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5061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oad with ditches on both sides clip art">
            <a:extLst>
              <a:ext uri="{FF2B5EF4-FFF2-40B4-BE49-F238E27FC236}">
                <a16:creationId xmlns:a16="http://schemas.microsoft.com/office/drawing/2014/main" id="{2B271BA2-F328-47BA-B70B-64FDC285A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900" y="480765"/>
            <a:ext cx="8324915" cy="5317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192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67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Chute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Promesse à Abraham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122666" y="4315723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Nouvelle Création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1-3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739017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12 -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18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19 - Lev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Nom - Jos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4" y="5826071"/>
            <a:ext cx="153647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Juges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6147187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Esdras - Malachie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plan de Dieu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Maintenant et pas encore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3C822F5-8987-4B13-9387-49A897ED29FE}"/>
              </a:ext>
            </a:extLst>
          </p:cNvPr>
          <p:cNvSpPr/>
          <p:nvPr/>
        </p:nvSpPr>
        <p:spPr>
          <a:xfrm>
            <a:off x="10890263" y="5247056"/>
            <a:ext cx="836128" cy="995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BA4F9CA-4ECC-445A-A84C-032C426FD285}"/>
              </a:ext>
            </a:extLst>
          </p:cNvPr>
          <p:cNvSpPr txBox="1">
            <a:spLocks/>
          </p:cNvSpPr>
          <p:nvPr/>
        </p:nvSpPr>
        <p:spPr>
          <a:xfrm>
            <a:off x="8622513" y="5900598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Evangiles - Apocalypse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14267-C5A2-40CC-B701-9A2D1EFC462B}"/>
              </a:ext>
            </a:extLst>
          </p:cNvPr>
          <p:cNvSpPr/>
          <p:nvPr/>
        </p:nvSpPr>
        <p:spPr>
          <a:xfrm>
            <a:off x="5571174" y="215995"/>
            <a:ext cx="6411797" cy="6426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D2A38CE-195C-4C4A-8325-52BB5DC13337}"/>
              </a:ext>
            </a:extLst>
          </p:cNvPr>
          <p:cNvSpPr/>
          <p:nvPr/>
        </p:nvSpPr>
        <p:spPr>
          <a:xfrm rot="19874621">
            <a:off x="5168719" y="1687168"/>
            <a:ext cx="2254744" cy="183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0B4107B-480C-4FB0-843A-94000DA48C15}"/>
              </a:ext>
            </a:extLst>
          </p:cNvPr>
          <p:cNvSpPr/>
          <p:nvPr/>
        </p:nvSpPr>
        <p:spPr>
          <a:xfrm rot="21201441">
            <a:off x="3260977" y="1544843"/>
            <a:ext cx="2375567" cy="50871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227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86534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Chute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Promesse à Abraham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122666" y="4315723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Nouvelle Création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1-3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739017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12 -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Exod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18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 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19 - Lev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Nom - Jos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803337" y="5883123"/>
            <a:ext cx="153647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Juges - 2 </a:t>
            </a:r>
            <a:r>
              <a:rPr kumimoji="0" lang="fr-FR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Chron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 plan de Dieu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Subtitle 2"/>
          <p:cNvSpPr txBox="1">
            <a:spLocks/>
          </p:cNvSpPr>
          <p:nvPr/>
        </p:nvSpPr>
        <p:spPr>
          <a:xfrm>
            <a:off x="9520644" y="3004870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Maintenant et pas encore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3C822F5-8987-4B13-9387-49A897ED29FE}"/>
              </a:ext>
            </a:extLst>
          </p:cNvPr>
          <p:cNvSpPr/>
          <p:nvPr/>
        </p:nvSpPr>
        <p:spPr>
          <a:xfrm>
            <a:off x="10890263" y="5247056"/>
            <a:ext cx="836128" cy="995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4BA4F9CA-4ECC-445A-A84C-032C426FD285}"/>
              </a:ext>
            </a:extLst>
          </p:cNvPr>
          <p:cNvSpPr txBox="1">
            <a:spLocks/>
          </p:cNvSpPr>
          <p:nvPr/>
        </p:nvSpPr>
        <p:spPr>
          <a:xfrm>
            <a:off x="8622513" y="5900598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Evangiles - Apocalypse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814267-C5A2-40CC-B701-9A2D1EFC462B}"/>
              </a:ext>
            </a:extLst>
          </p:cNvPr>
          <p:cNvSpPr/>
          <p:nvPr/>
        </p:nvSpPr>
        <p:spPr>
          <a:xfrm>
            <a:off x="6823138" y="215995"/>
            <a:ext cx="5159833" cy="64260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D2A38CE-195C-4C4A-8325-52BB5DC13337}"/>
              </a:ext>
            </a:extLst>
          </p:cNvPr>
          <p:cNvSpPr/>
          <p:nvPr/>
        </p:nvSpPr>
        <p:spPr>
          <a:xfrm rot="19874621">
            <a:off x="5238354" y="1673062"/>
            <a:ext cx="2119392" cy="18362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6721193" y="5924604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Daniel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4DBF8F5-658D-4A66-9195-30D9907A55E2}"/>
              </a:ext>
            </a:extLst>
          </p:cNvPr>
          <p:cNvCxnSpPr>
            <a:cxnSpLocks/>
          </p:cNvCxnSpPr>
          <p:nvPr/>
        </p:nvCxnSpPr>
        <p:spPr>
          <a:xfrm>
            <a:off x="6905511" y="4243944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323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53581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8558122" y="238520"/>
            <a:ext cx="3526793" cy="6017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44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53581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331899" y="238520"/>
            <a:ext cx="1753016" cy="6017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1F75B25-C808-4EE7-B3A8-0C381CD8DB01}"/>
              </a:ext>
            </a:extLst>
          </p:cNvPr>
          <p:cNvCxnSpPr>
            <a:cxnSpLocks/>
          </p:cNvCxnSpPr>
          <p:nvPr/>
        </p:nvCxnSpPr>
        <p:spPr>
          <a:xfrm>
            <a:off x="7802147" y="4112227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29A54C3-735A-4B55-978A-5BE5469E9650}"/>
              </a:ext>
            </a:extLst>
          </p:cNvPr>
          <p:cNvCxnSpPr>
            <a:cxnSpLocks/>
          </p:cNvCxnSpPr>
          <p:nvPr/>
        </p:nvCxnSpPr>
        <p:spPr>
          <a:xfrm>
            <a:off x="9685671" y="4112226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ubtitle 2">
            <a:extLst>
              <a:ext uri="{FF2B5EF4-FFF2-40B4-BE49-F238E27FC236}">
                <a16:creationId xmlns:a16="http://schemas.microsoft.com/office/drawing/2014/main" id="{79C3F9C8-FBA9-4D73-895F-C79EB2768A98}"/>
              </a:ext>
            </a:extLst>
          </p:cNvPr>
          <p:cNvSpPr txBox="1">
            <a:spLocks/>
          </p:cNvSpPr>
          <p:nvPr/>
        </p:nvSpPr>
        <p:spPr>
          <a:xfrm>
            <a:off x="6736536" y="3522264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Antiochus Epiphanes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BB23D9A-7442-4205-A249-42E96D97AA95}"/>
              </a:ext>
            </a:extLst>
          </p:cNvPr>
          <p:cNvSpPr txBox="1">
            <a:spLocks/>
          </p:cNvSpPr>
          <p:nvPr/>
        </p:nvSpPr>
        <p:spPr>
          <a:xfrm>
            <a:off x="9132051" y="3507250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La Destruction de Jérusalem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D9FD980-AA9C-4C83-B299-04E0968E9FD8}"/>
              </a:ext>
            </a:extLst>
          </p:cNvPr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07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A37AEA5-86B2-4241-B309-714E2808D126}"/>
              </a:ext>
            </a:extLst>
          </p:cNvPr>
          <p:cNvSpPr/>
          <p:nvPr/>
        </p:nvSpPr>
        <p:spPr>
          <a:xfrm>
            <a:off x="8555108" y="806884"/>
            <a:ext cx="1020550" cy="97569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913" y="2638370"/>
            <a:ext cx="1276709" cy="432373"/>
          </a:xfrm>
        </p:spPr>
        <p:txBody>
          <a:bodyPr>
            <a:noAutofit/>
          </a:bodyPr>
          <a:lstStyle/>
          <a:p>
            <a:r>
              <a:rPr lang="fr-FR" sz="2000" dirty="0"/>
              <a:t>Création</a:t>
            </a:r>
            <a:endParaRPr lang="fr-FR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509206" y="1350514"/>
            <a:ext cx="3121719" cy="2068958"/>
          </a:xfrm>
          <a:prstGeom prst="line">
            <a:avLst/>
          </a:prstGeom>
          <a:ln w="635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69941" y="3108960"/>
            <a:ext cx="2957" cy="2702375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8682270" y="934833"/>
            <a:ext cx="342669" cy="535770"/>
            <a:chOff x="2944368" y="4639734"/>
            <a:chExt cx="342669" cy="535770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3115702" y="4639734"/>
              <a:ext cx="1571" cy="535770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2944368" y="4786655"/>
              <a:ext cx="342669" cy="4801"/>
            </a:xfrm>
            <a:prstGeom prst="line">
              <a:avLst/>
            </a:prstGeom>
            <a:ln w="63500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/>
          <p:nvPr/>
        </p:nvCxnSpPr>
        <p:spPr>
          <a:xfrm>
            <a:off x="969941" y="5788798"/>
            <a:ext cx="10476620" cy="41646"/>
          </a:xfrm>
          <a:prstGeom prst="line">
            <a:avLst/>
          </a:prstGeom>
          <a:ln w="508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426464" y="3108960"/>
            <a:ext cx="491281" cy="2691107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969941" y="3082012"/>
            <a:ext cx="438602" cy="441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46119" y="3390424"/>
            <a:ext cx="3597276" cy="2409643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09206" y="3390424"/>
            <a:ext cx="1168686" cy="2398374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808207" y="1053581"/>
            <a:ext cx="44159" cy="4780291"/>
          </a:xfrm>
          <a:prstGeom prst="line">
            <a:avLst/>
          </a:prstGeom>
          <a:ln w="508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08207" y="1044991"/>
            <a:ext cx="1075472" cy="17179"/>
          </a:xfrm>
          <a:prstGeom prst="line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8622513" y="1358803"/>
            <a:ext cx="76698" cy="4475069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9504904" y="1062170"/>
            <a:ext cx="21302" cy="4788881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Subtitle 2"/>
          <p:cNvSpPr txBox="1">
            <a:spLocks/>
          </p:cNvSpPr>
          <p:nvPr/>
        </p:nvSpPr>
        <p:spPr>
          <a:xfrm rot="19529158">
            <a:off x="1733520" y="4158220"/>
            <a:ext cx="4021879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Exode – loi – conquête - monarchie</a:t>
            </a:r>
          </a:p>
        </p:txBody>
      </p:sp>
      <p:sp>
        <p:nvSpPr>
          <p:cNvPr id="52" name="Subtitle 2"/>
          <p:cNvSpPr txBox="1">
            <a:spLocks/>
          </p:cNvSpPr>
          <p:nvPr/>
        </p:nvSpPr>
        <p:spPr>
          <a:xfrm rot="4624736">
            <a:off x="814369" y="4102468"/>
            <a:ext cx="1276709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Chute</a:t>
            </a:r>
            <a:endParaRPr lang="fr-FR" dirty="0"/>
          </a:p>
        </p:txBody>
      </p:sp>
      <p:sp>
        <p:nvSpPr>
          <p:cNvPr id="53" name="Subtitle 2"/>
          <p:cNvSpPr txBox="1">
            <a:spLocks/>
          </p:cNvSpPr>
          <p:nvPr/>
        </p:nvSpPr>
        <p:spPr>
          <a:xfrm>
            <a:off x="1559310" y="2854556"/>
            <a:ext cx="1276709" cy="858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Promesse à Abraham</a:t>
            </a:r>
            <a:endParaRPr lang="fr-FR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1945524" y="3712899"/>
            <a:ext cx="31211" cy="2032125"/>
          </a:xfrm>
          <a:prstGeom prst="line">
            <a:avLst/>
          </a:prstGeom>
          <a:ln w="127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/>
          <p:cNvSpPr txBox="1">
            <a:spLocks/>
          </p:cNvSpPr>
          <p:nvPr/>
        </p:nvSpPr>
        <p:spPr>
          <a:xfrm rot="3755890">
            <a:off x="5002015" y="4083896"/>
            <a:ext cx="2226188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Déclin d’Israël</a:t>
            </a:r>
          </a:p>
        </p:txBody>
      </p:sp>
      <p:sp>
        <p:nvSpPr>
          <p:cNvPr id="57" name="Subtitle 2"/>
          <p:cNvSpPr txBox="1">
            <a:spLocks/>
          </p:cNvSpPr>
          <p:nvPr/>
        </p:nvSpPr>
        <p:spPr>
          <a:xfrm>
            <a:off x="10808207" y="1202718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Nouvelle Création</a:t>
            </a:r>
            <a:r>
              <a:rPr lang="fr-FR" dirty="0"/>
              <a:t> </a:t>
            </a:r>
            <a:endParaRPr lang="fr-FR" sz="2000" dirty="0"/>
          </a:p>
        </p:txBody>
      </p:sp>
      <p:sp>
        <p:nvSpPr>
          <p:cNvPr id="58" name="Subtitle 2"/>
          <p:cNvSpPr txBox="1">
            <a:spLocks/>
          </p:cNvSpPr>
          <p:nvPr/>
        </p:nvSpPr>
        <p:spPr>
          <a:xfrm>
            <a:off x="10263019" y="238520"/>
            <a:ext cx="1276709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Retour de Christ</a:t>
            </a:r>
          </a:p>
        </p:txBody>
      </p:sp>
      <p:sp>
        <p:nvSpPr>
          <p:cNvPr id="59" name="Subtitle 2"/>
          <p:cNvSpPr txBox="1">
            <a:spLocks/>
          </p:cNvSpPr>
          <p:nvPr/>
        </p:nvSpPr>
        <p:spPr>
          <a:xfrm>
            <a:off x="1023973" y="5844700"/>
            <a:ext cx="604816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 err="1"/>
              <a:t>Gen</a:t>
            </a:r>
            <a:r>
              <a:rPr lang="fr-FR" sz="1600" dirty="0"/>
              <a:t> 1-3</a:t>
            </a:r>
            <a:endParaRPr lang="fr-FR" sz="1800" dirty="0"/>
          </a:p>
        </p:txBody>
      </p:sp>
      <p:sp>
        <p:nvSpPr>
          <p:cNvPr id="60" name="Subtitle 2"/>
          <p:cNvSpPr txBox="1">
            <a:spLocks/>
          </p:cNvSpPr>
          <p:nvPr/>
        </p:nvSpPr>
        <p:spPr>
          <a:xfrm>
            <a:off x="2037725" y="5829324"/>
            <a:ext cx="1222858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2000" dirty="0"/>
          </a:p>
        </p:txBody>
      </p:sp>
      <p:sp>
        <p:nvSpPr>
          <p:cNvPr id="62" name="Subtitle 2"/>
          <p:cNvSpPr txBox="1">
            <a:spLocks/>
          </p:cNvSpPr>
          <p:nvPr/>
        </p:nvSpPr>
        <p:spPr>
          <a:xfrm>
            <a:off x="6507360" y="5243089"/>
            <a:ext cx="1122331" cy="7175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/>
              <a:t>Retour de Exil</a:t>
            </a:r>
          </a:p>
        </p:txBody>
      </p:sp>
      <p:sp>
        <p:nvSpPr>
          <p:cNvPr id="63" name="Subtitle 2"/>
          <p:cNvSpPr txBox="1">
            <a:spLocks/>
          </p:cNvSpPr>
          <p:nvPr/>
        </p:nvSpPr>
        <p:spPr>
          <a:xfrm>
            <a:off x="1945524" y="5846265"/>
            <a:ext cx="890495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 err="1"/>
              <a:t>Gen</a:t>
            </a:r>
            <a:r>
              <a:rPr lang="fr-FR" sz="1600" dirty="0"/>
              <a:t> 12 - </a:t>
            </a:r>
            <a:r>
              <a:rPr lang="fr-FR" sz="1600" dirty="0" err="1"/>
              <a:t>Exod</a:t>
            </a:r>
            <a:r>
              <a:rPr lang="fr-FR" sz="1600" dirty="0"/>
              <a:t> 18</a:t>
            </a:r>
            <a:endParaRPr lang="fr-FR" sz="1800" dirty="0"/>
          </a:p>
        </p:txBody>
      </p:sp>
      <p:sp>
        <p:nvSpPr>
          <p:cNvPr id="64" name="Subtitle 2"/>
          <p:cNvSpPr txBox="1">
            <a:spLocks/>
          </p:cNvSpPr>
          <p:nvPr/>
        </p:nvSpPr>
        <p:spPr>
          <a:xfrm>
            <a:off x="2836019" y="5852007"/>
            <a:ext cx="655002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/>
              <a:t>Ex </a:t>
            </a:r>
            <a:r>
              <a:rPr lang="fr-FR" sz="1600" dirty="0"/>
              <a:t>19 - Lev</a:t>
            </a:r>
            <a:endParaRPr lang="fr-FR" sz="1800" dirty="0"/>
          </a:p>
        </p:txBody>
      </p:sp>
      <p:sp>
        <p:nvSpPr>
          <p:cNvPr id="65" name="Subtitle 2"/>
          <p:cNvSpPr txBox="1">
            <a:spLocks/>
          </p:cNvSpPr>
          <p:nvPr/>
        </p:nvSpPr>
        <p:spPr>
          <a:xfrm>
            <a:off x="3572329" y="5823830"/>
            <a:ext cx="694731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Nom - Jos</a:t>
            </a:r>
            <a:endParaRPr lang="fr-FR" sz="1800" dirty="0"/>
          </a:p>
        </p:txBody>
      </p:sp>
      <p:sp>
        <p:nvSpPr>
          <p:cNvPr id="66" name="Subtitle 2"/>
          <p:cNvSpPr txBox="1">
            <a:spLocks/>
          </p:cNvSpPr>
          <p:nvPr/>
        </p:nvSpPr>
        <p:spPr>
          <a:xfrm>
            <a:off x="4456315" y="5826071"/>
            <a:ext cx="855030" cy="4323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Juges - 2 </a:t>
            </a:r>
            <a:r>
              <a:rPr lang="fr-FR" sz="1600" dirty="0" err="1"/>
              <a:t>Chron</a:t>
            </a:r>
            <a:endParaRPr lang="fr-FR" sz="1800" dirty="0"/>
          </a:p>
        </p:txBody>
      </p:sp>
      <p:sp>
        <p:nvSpPr>
          <p:cNvPr id="67" name="Subtitle 2"/>
          <p:cNvSpPr txBox="1">
            <a:spLocks/>
          </p:cNvSpPr>
          <p:nvPr/>
        </p:nvSpPr>
        <p:spPr>
          <a:xfrm>
            <a:off x="5565715" y="5888363"/>
            <a:ext cx="2224354" cy="3873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600" dirty="0"/>
              <a:t>Esdras </a:t>
            </a:r>
            <a:r>
              <a:rPr lang="fr-FR" sz="1600"/>
              <a:t>- Malachie</a:t>
            </a:r>
            <a:endParaRPr lang="fr-FR" sz="1800" dirty="0"/>
          </a:p>
        </p:txBody>
      </p:sp>
      <p:sp>
        <p:nvSpPr>
          <p:cNvPr id="68" name="Subtitle 2"/>
          <p:cNvSpPr txBox="1">
            <a:spLocks/>
          </p:cNvSpPr>
          <p:nvPr/>
        </p:nvSpPr>
        <p:spPr>
          <a:xfrm rot="19529158">
            <a:off x="5837193" y="2558938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Message d’espoir des prophètes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8965689" y="1133652"/>
            <a:ext cx="466334" cy="450302"/>
            <a:chOff x="9091465" y="1171464"/>
            <a:chExt cx="550647" cy="480849"/>
          </a:xfrm>
        </p:grpSpPr>
        <p:sp>
          <p:nvSpPr>
            <p:cNvPr id="69" name="Oval 68"/>
            <p:cNvSpPr/>
            <p:nvPr/>
          </p:nvSpPr>
          <p:spPr>
            <a:xfrm>
              <a:off x="9195758" y="1314538"/>
              <a:ext cx="172529" cy="156065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368287" y="1325999"/>
              <a:ext cx="172529" cy="15606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Chord 70"/>
            <p:cNvSpPr/>
            <p:nvPr/>
          </p:nvSpPr>
          <p:spPr>
            <a:xfrm rot="6807065">
              <a:off x="9126364" y="1136565"/>
              <a:ext cx="480849" cy="550647"/>
            </a:xfrm>
            <a:prstGeom prst="chord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3" name="Subtitle 2"/>
          <p:cNvSpPr txBox="1">
            <a:spLocks/>
          </p:cNvSpPr>
          <p:nvPr/>
        </p:nvSpPr>
        <p:spPr>
          <a:xfrm>
            <a:off x="9024939" y="615416"/>
            <a:ext cx="1276709" cy="367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Ascension</a:t>
            </a:r>
          </a:p>
        </p:txBody>
      </p:sp>
      <p:sp>
        <p:nvSpPr>
          <p:cNvPr id="78" name="Subtitle 2"/>
          <p:cNvSpPr txBox="1">
            <a:spLocks/>
          </p:cNvSpPr>
          <p:nvPr/>
        </p:nvSpPr>
        <p:spPr>
          <a:xfrm>
            <a:off x="1120493" y="358750"/>
            <a:ext cx="3230688" cy="863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3600" b="1" dirty="0"/>
              <a:t>Le plan de Dieu</a:t>
            </a:r>
            <a:endParaRPr lang="fr-FR" sz="4000" b="1" dirty="0"/>
          </a:p>
        </p:txBody>
      </p:sp>
      <p:sp>
        <p:nvSpPr>
          <p:cNvPr id="2" name="Rectangle 1"/>
          <p:cNvSpPr/>
          <p:nvPr/>
        </p:nvSpPr>
        <p:spPr>
          <a:xfrm>
            <a:off x="10331899" y="238520"/>
            <a:ext cx="1753016" cy="6017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41F75B25-C808-4EE7-B3A8-0C381CD8DB01}"/>
              </a:ext>
            </a:extLst>
          </p:cNvPr>
          <p:cNvCxnSpPr>
            <a:cxnSpLocks/>
          </p:cNvCxnSpPr>
          <p:nvPr/>
        </p:nvCxnSpPr>
        <p:spPr>
          <a:xfrm>
            <a:off x="7802147" y="4112227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29A54C3-735A-4B55-978A-5BE5469E9650}"/>
              </a:ext>
            </a:extLst>
          </p:cNvPr>
          <p:cNvCxnSpPr>
            <a:cxnSpLocks/>
          </p:cNvCxnSpPr>
          <p:nvPr/>
        </p:nvCxnSpPr>
        <p:spPr>
          <a:xfrm>
            <a:off x="9685671" y="4112226"/>
            <a:ext cx="44421" cy="15561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Subtitle 2">
            <a:extLst>
              <a:ext uri="{FF2B5EF4-FFF2-40B4-BE49-F238E27FC236}">
                <a16:creationId xmlns:a16="http://schemas.microsoft.com/office/drawing/2014/main" id="{79C3F9C8-FBA9-4D73-895F-C79EB2768A98}"/>
              </a:ext>
            </a:extLst>
          </p:cNvPr>
          <p:cNvSpPr txBox="1">
            <a:spLocks/>
          </p:cNvSpPr>
          <p:nvPr/>
        </p:nvSpPr>
        <p:spPr>
          <a:xfrm>
            <a:off x="6736536" y="3522264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Antiochus Epiphanes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DBB23D9A-7442-4205-A249-42E96D97AA95}"/>
              </a:ext>
            </a:extLst>
          </p:cNvPr>
          <p:cNvSpPr txBox="1">
            <a:spLocks/>
          </p:cNvSpPr>
          <p:nvPr/>
        </p:nvSpPr>
        <p:spPr>
          <a:xfrm>
            <a:off x="9132051" y="3507250"/>
            <a:ext cx="2136637" cy="469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La Destruction de Jérusalem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6304F22-97A7-4915-87F4-27EA261C156C}"/>
              </a:ext>
            </a:extLst>
          </p:cNvPr>
          <p:cNvCxnSpPr>
            <a:cxnSpLocks/>
          </p:cNvCxnSpPr>
          <p:nvPr/>
        </p:nvCxnSpPr>
        <p:spPr>
          <a:xfrm>
            <a:off x="6163830" y="804211"/>
            <a:ext cx="2416387" cy="3002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577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8710</TotalTime>
  <Words>354</Words>
  <Application>Microsoft Office PowerPoint</Application>
  <PresentationFormat>Widescreen</PresentationFormat>
  <Paragraphs>118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Viner Hand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Apieczonek</dc:creator>
  <cp:lastModifiedBy>Josh Apieczonek</cp:lastModifiedBy>
  <cp:revision>141</cp:revision>
  <dcterms:created xsi:type="dcterms:W3CDTF">2017-01-22T15:27:55Z</dcterms:created>
  <dcterms:modified xsi:type="dcterms:W3CDTF">2019-09-03T07:11:54Z</dcterms:modified>
</cp:coreProperties>
</file>