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510" r:id="rId3"/>
    <p:sldId id="293" r:id="rId4"/>
    <p:sldId id="504" r:id="rId5"/>
    <p:sldId id="505" r:id="rId6"/>
    <p:sldId id="310" r:id="rId7"/>
    <p:sldId id="309" r:id="rId8"/>
    <p:sldId id="283" r:id="rId9"/>
    <p:sldId id="512" r:id="rId10"/>
    <p:sldId id="507" r:id="rId11"/>
    <p:sldId id="496" r:id="rId12"/>
    <p:sldId id="506" r:id="rId13"/>
    <p:sldId id="525" r:id="rId14"/>
    <p:sldId id="503" r:id="rId15"/>
    <p:sldId id="526" r:id="rId16"/>
    <p:sldId id="495" r:id="rId17"/>
    <p:sldId id="527" r:id="rId18"/>
    <p:sldId id="528" r:id="rId19"/>
    <p:sldId id="529" r:id="rId20"/>
    <p:sldId id="501" r:id="rId21"/>
    <p:sldId id="486" r:id="rId22"/>
    <p:sldId id="453" r:id="rId23"/>
    <p:sldId id="454" r:id="rId24"/>
    <p:sldId id="455" r:id="rId25"/>
    <p:sldId id="425" r:id="rId26"/>
    <p:sldId id="465" r:id="rId27"/>
    <p:sldId id="534" r:id="rId28"/>
    <p:sldId id="532" r:id="rId29"/>
    <p:sldId id="533" r:id="rId30"/>
    <p:sldId id="530" r:id="rId31"/>
    <p:sldId id="53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709"/>
  </p:normalViewPr>
  <p:slideViewPr>
    <p:cSldViewPr snapToGrid="0" snapToObjects="1">
      <p:cViewPr varScale="1">
        <p:scale>
          <a:sx n="81" d="100"/>
          <a:sy n="81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DFA3C-EEFF-40D8-9A5E-4EC1E6C2B46C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94241-524D-484E-ABF6-666244043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67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74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7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02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79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08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7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6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1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131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10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71B80-4514-4F06-8FCC-C0B6D9D006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11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3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F7BC-918D-4752-8A53-3475ADB3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2E8B1-F535-442A-A024-DD4359DC3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ECF5-DF95-4D32-9F93-FBE8FE8B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A2020-FDE7-4C7D-B37F-7C249203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D02A0-5D4E-4C2B-AAC6-92405AF0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3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0827-AB11-4A4A-A8D1-80C84036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62CAD-5CA8-44BF-9061-CF9E5020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DAB2-8286-4360-AACE-72E0372A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5477-A4FC-4974-8F00-10E3FBB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29ED-4CB1-483E-BC78-BBFD060E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6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00C6-00AE-49DC-A77D-26978555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A044E-43CF-4FE0-ADC0-DD470EE7D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6DF47-DACA-400D-B853-E848731E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F162F-9289-41D0-9FE8-CFD3AD0D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4EE4-53BC-40C9-9027-2B8163CE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4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4FC3-8558-4507-B6D7-358E531A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9C9FE-D04A-44DA-963A-8CEB7D50D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CC6F9-5C21-4A45-BCDB-12D88A61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91B59-A09A-4086-B0A2-44D2CB49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2DEA5-8DB9-4C98-9F42-E17200F0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56120-D5C1-4770-B4E4-3898DC81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1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0295-EF5D-4F27-8C45-3F0AAE5F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006E0-C558-44A5-93E9-489A0DD41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85F2F-A95D-4F20-818F-FA449FFAC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D7091-8483-47F8-9BE0-356FA762B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5D184-F0E2-402B-9B35-935A9790F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5F6B5-6955-4FAB-96C7-C7BF5FB0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E9E5B-B4A9-4CDF-A775-855E0C04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33728-3F2A-4263-914D-262C79FE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0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CBE4-9712-4026-A76E-DB3098CE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34AF8-7806-4126-A0C5-0FEF2520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05854-035B-4534-85DA-76747065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6C47E-C22E-4803-954F-F83669FB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4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9B94E-8DEB-4C06-B09A-40865F24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03261-0B3F-4460-A664-0A1B07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BB9BF-A6DE-469D-825B-D8A64A15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24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1725-AFB2-43D0-A1FA-DD57EE13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D636-7E53-45BD-9FDC-070A51F2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C0281-EF80-4193-AD6D-B317CC114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6FA27-B248-47B9-9DB1-11C8E840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5C575-B8E4-4902-90D7-08581395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0514-9442-426A-AAF3-1E132169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3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1B6-66F0-4770-8B46-02BACB57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8B9D3-2FE6-4189-ADCB-7F395E6E6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BCFBE-3C07-4FC3-B7AA-5B5C1BB5A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FE421-0CC9-4289-989C-D131253A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3CEB3-92E9-49D8-8494-9115DB46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B9E02-E1AF-40E1-8451-73580B39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46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E8C9-F9DF-42EC-92A2-F3E8D8DC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F3C34-81EC-4ED7-BEA0-24A506D4F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846E-FCF6-4FA0-9CCA-12519C35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ACB0F-80E3-4559-AEDB-9A5030B0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DECB-BC8B-4326-BEB0-407F1FD8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03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9E6AA-4A34-4063-B582-12105B406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6035C-519E-42E2-9273-1BB18823B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05A69-F040-4699-8686-A9E5BF7B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158C9-E35B-4102-9926-03043972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36D77-0376-44C0-8F5D-AAAD2717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8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6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0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C9E1-EC5C-0446-AC22-F86868E8B4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D58EA-A460-48A1-B478-F88C2058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DD232-647E-47B1-A6C2-67092A6A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C15A-836A-41E0-B051-316EABC5D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AA60-6133-42FB-9F1A-1DCA6EC1C7F6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AEAE-FB16-4C6B-A373-8C6C22480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185C-3EA1-4181-AAE9-0EA55E8FF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081E-301A-49C5-B991-24B60682A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over the city">
            <a:extLst>
              <a:ext uri="{FF2B5EF4-FFF2-40B4-BE49-F238E27FC236}">
                <a16:creationId xmlns:a16="http://schemas.microsoft.com/office/drawing/2014/main" id="{D151119C-8402-4BD7-98BF-E69FB84E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75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2570BB-C303-45C0-9347-57E68CC4793E}"/>
              </a:ext>
            </a:extLst>
          </p:cNvPr>
          <p:cNvSpPr/>
          <p:nvPr/>
        </p:nvSpPr>
        <p:spPr>
          <a:xfrm>
            <a:off x="0" y="326572"/>
            <a:ext cx="5812971" cy="202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1500" dirty="0">
                <a:solidFill>
                  <a:schemeClr val="tx1"/>
                </a:solidFill>
                <a:latin typeface="Viner Hand ITC" panose="03070502030502020203" pitchFamily="66" charset="0"/>
              </a:rPr>
              <a:t>Daniel 1</a:t>
            </a:r>
          </a:p>
        </p:txBody>
      </p:sp>
    </p:spTree>
    <p:extLst>
      <p:ext uri="{BB962C8B-B14F-4D97-AF65-F5344CB8AC3E}">
        <p14:creationId xmlns:p14="http://schemas.microsoft.com/office/powerpoint/2010/main" val="142660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Ã©sultat de recherche d'images pour &quot;publicitÃ© bonheur&quot;">
            <a:extLst>
              <a:ext uri="{FF2B5EF4-FFF2-40B4-BE49-F238E27FC236}">
                <a16:creationId xmlns:a16="http://schemas.microsoft.com/office/drawing/2014/main" id="{02EC8DD4-31DA-4920-A60F-0BF8BBD6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2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over the city">
            <a:extLst>
              <a:ext uri="{FF2B5EF4-FFF2-40B4-BE49-F238E27FC236}">
                <a16:creationId xmlns:a16="http://schemas.microsoft.com/office/drawing/2014/main" id="{D151119C-8402-4BD7-98BF-E69FB84E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60" r="40503" b="15079"/>
          <a:stretch/>
        </p:blipFill>
        <p:spPr bwMode="auto">
          <a:xfrm>
            <a:off x="0" y="11425"/>
            <a:ext cx="12192000" cy="68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1A2BEA-824D-4DA3-A3D7-C1FF67B05971}"/>
              </a:ext>
            </a:extLst>
          </p:cNvPr>
          <p:cNvSpPr txBox="1">
            <a:spLocks/>
          </p:cNvSpPr>
          <p:nvPr/>
        </p:nvSpPr>
        <p:spPr>
          <a:xfrm>
            <a:off x="552658" y="755933"/>
            <a:ext cx="11404879" cy="2658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baseline="30000" dirty="0"/>
              <a:t>2 </a:t>
            </a:r>
            <a:r>
              <a:rPr lang="fr-FR" sz="4400" dirty="0"/>
              <a:t>Ne vous conformez pas au monde actuel, mais soyez transformés par le renouvellement de l’intelligence </a:t>
            </a:r>
          </a:p>
          <a:p>
            <a:pPr algn="l"/>
            <a:r>
              <a:rPr lang="fr-FR" sz="4400" dirty="0"/>
              <a:t>								</a:t>
            </a:r>
            <a:r>
              <a:rPr lang="fr-FR" sz="4000" dirty="0"/>
              <a:t>Romains 12.2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0528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55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over the city">
            <a:extLst>
              <a:ext uri="{FF2B5EF4-FFF2-40B4-BE49-F238E27FC236}">
                <a16:creationId xmlns:a16="http://schemas.microsoft.com/office/drawing/2014/main" id="{D151119C-8402-4BD7-98BF-E69FB84E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60" r="40503" b="15079"/>
          <a:stretch/>
        </p:blipFill>
        <p:spPr bwMode="auto">
          <a:xfrm>
            <a:off x="0" y="11425"/>
            <a:ext cx="12192000" cy="68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1A2BEA-824D-4DA3-A3D7-C1FF67B05971}"/>
              </a:ext>
            </a:extLst>
          </p:cNvPr>
          <p:cNvSpPr txBox="1">
            <a:spLocks/>
          </p:cNvSpPr>
          <p:nvPr/>
        </p:nvSpPr>
        <p:spPr>
          <a:xfrm>
            <a:off x="552658" y="755933"/>
            <a:ext cx="11404879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dirty="0"/>
              <a:t>Service        Formation        Nourriture         Noms</a:t>
            </a:r>
            <a:endParaRPr lang="fr-FR" sz="44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4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62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over the city">
            <a:extLst>
              <a:ext uri="{FF2B5EF4-FFF2-40B4-BE49-F238E27FC236}">
                <a16:creationId xmlns:a16="http://schemas.microsoft.com/office/drawing/2014/main" id="{D151119C-8402-4BD7-98BF-E69FB84E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60" r="40503" b="15079"/>
          <a:stretch/>
        </p:blipFill>
        <p:spPr bwMode="auto">
          <a:xfrm>
            <a:off x="0" y="11425"/>
            <a:ext cx="12192000" cy="68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1A2BEA-824D-4DA3-A3D7-C1FF67B05971}"/>
              </a:ext>
            </a:extLst>
          </p:cNvPr>
          <p:cNvSpPr txBox="1">
            <a:spLocks/>
          </p:cNvSpPr>
          <p:nvPr/>
        </p:nvSpPr>
        <p:spPr>
          <a:xfrm>
            <a:off x="552658" y="755933"/>
            <a:ext cx="11404879" cy="17163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Pourquoi Daniel a-t-il choisit </a:t>
            </a:r>
          </a:p>
          <a:p>
            <a:r>
              <a:rPr lang="fr-FR" sz="5400" dirty="0"/>
              <a:t>la nourriture et le vin? </a:t>
            </a:r>
            <a:endParaRPr lang="fr-FR" sz="54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7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95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over the city">
            <a:extLst>
              <a:ext uri="{FF2B5EF4-FFF2-40B4-BE49-F238E27FC236}">
                <a16:creationId xmlns:a16="http://schemas.microsoft.com/office/drawing/2014/main" id="{D151119C-8402-4BD7-98BF-E69FB84E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60" r="40503" b="15079"/>
          <a:stretch/>
        </p:blipFill>
        <p:spPr bwMode="auto">
          <a:xfrm>
            <a:off x="0" y="11425"/>
            <a:ext cx="12192000" cy="68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59FB07E-6896-4612-917F-29F97975FA4E}"/>
              </a:ext>
            </a:extLst>
          </p:cNvPr>
          <p:cNvSpPr txBox="1">
            <a:spLocks/>
          </p:cNvSpPr>
          <p:nvPr/>
        </p:nvSpPr>
        <p:spPr>
          <a:xfrm>
            <a:off x="603849" y="267417"/>
            <a:ext cx="1097280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/>
              <a:t>Ne </a:t>
            </a:r>
            <a:r>
              <a:rPr lang="en-GB" sz="4400" dirty="0" err="1"/>
              <a:t>vous</a:t>
            </a:r>
            <a:r>
              <a:rPr lang="en-GB" sz="4400" dirty="0"/>
              <a:t> </a:t>
            </a:r>
            <a:r>
              <a:rPr lang="en-GB" sz="4400" dirty="0" err="1"/>
              <a:t>compromettez</a:t>
            </a:r>
            <a:r>
              <a:rPr lang="en-GB" sz="4400" dirty="0"/>
              <a:t> pas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DC6B73-7EC6-424D-9764-6262310A15DE}"/>
              </a:ext>
            </a:extLst>
          </p:cNvPr>
          <p:cNvSpPr txBox="1">
            <a:spLocks/>
          </p:cNvSpPr>
          <p:nvPr/>
        </p:nvSpPr>
        <p:spPr>
          <a:xfrm>
            <a:off x="603849" y="1304072"/>
            <a:ext cx="1097280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/>
              <a:t>Ne cherchez pas la </a:t>
            </a:r>
            <a:r>
              <a:rPr lang="en-GB" sz="4400" dirty="0" err="1"/>
              <a:t>bagarre</a:t>
            </a:r>
            <a:endParaRPr lang="en-GB" sz="4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45CA0A-9A14-4F4E-9C9F-B237E3DE6CB1}"/>
              </a:ext>
            </a:extLst>
          </p:cNvPr>
          <p:cNvSpPr txBox="1">
            <a:spLocks/>
          </p:cNvSpPr>
          <p:nvPr/>
        </p:nvSpPr>
        <p:spPr>
          <a:xfrm>
            <a:off x="603849" y="2340727"/>
            <a:ext cx="1097280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/>
              <a:t>Ne </a:t>
            </a:r>
            <a:r>
              <a:rPr lang="en-GB" sz="4400" dirty="0" err="1"/>
              <a:t>vous</a:t>
            </a:r>
            <a:r>
              <a:rPr lang="en-GB" sz="4400" dirty="0"/>
              <a:t> </a:t>
            </a:r>
            <a:r>
              <a:rPr lang="en-GB" sz="4400" dirty="0" err="1"/>
              <a:t>isolez</a:t>
            </a:r>
            <a:r>
              <a:rPr lang="en-GB" sz="4400" dirty="0"/>
              <a:t> pas</a:t>
            </a:r>
          </a:p>
        </p:txBody>
      </p:sp>
    </p:spTree>
    <p:extLst>
      <p:ext uri="{BB962C8B-B14F-4D97-AF65-F5344CB8AC3E}">
        <p14:creationId xmlns:p14="http://schemas.microsoft.com/office/powerpoint/2010/main" val="7390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6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301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FC800F-CDCB-4685-840D-A2AA25F1A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8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EF333B-EEB3-4A91-AACD-3FF535F7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03" y="257916"/>
            <a:ext cx="11657994" cy="5022914"/>
          </a:xfrm>
        </p:spPr>
        <p:txBody>
          <a:bodyPr wrap="square">
            <a:spAutoFit/>
          </a:bodyPr>
          <a:lstStyle/>
          <a:p>
            <a:r>
              <a:rPr lang="en-GB" sz="4800" b="1" dirty="0" err="1">
                <a:latin typeface="+mn-lt"/>
                <a:ea typeface="Rockwell" charset="0"/>
                <a:cs typeface="Arial" panose="020B0604020202020204" pitchFamily="34" charset="0"/>
              </a:rPr>
              <a:t>Chrétiens</a:t>
            </a: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: 	</a:t>
            </a:r>
            <a:b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</a:br>
            <a:r>
              <a:rPr lang="en-GB" sz="2000" b="1" dirty="0">
                <a:latin typeface="+mn-lt"/>
                <a:ea typeface="Rockwell" charset="0"/>
                <a:cs typeface="Arial" panose="020B0604020202020204" pitchFamily="34" charset="0"/>
              </a:rPr>
              <a:t>			</a:t>
            </a:r>
            <a:br>
              <a:rPr lang="en-GB" sz="900" b="1" dirty="0">
                <a:latin typeface="+mn-lt"/>
                <a:ea typeface="Rockwell" charset="0"/>
                <a:cs typeface="Arial" panose="020B0604020202020204" pitchFamily="34" charset="0"/>
              </a:rPr>
            </a:b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			</a:t>
            </a:r>
            <a:r>
              <a:rPr lang="en-GB" sz="4800" b="1" dirty="0">
                <a:solidFill>
                  <a:srgbClr val="FF0000"/>
                </a:solidFill>
                <a:latin typeface="+mn-lt"/>
                <a:ea typeface="Rockwell" charset="0"/>
                <a:cs typeface="Arial" panose="020B0604020202020204" pitchFamily="34" charset="0"/>
              </a:rPr>
              <a:t>dans</a:t>
            </a: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 le monde </a:t>
            </a:r>
            <a:br>
              <a:rPr lang="en-GB" sz="4000" b="1" dirty="0">
                <a:latin typeface="+mn-lt"/>
                <a:ea typeface="Rockwell" charset="0"/>
                <a:cs typeface="Arial" panose="020B0604020202020204" pitchFamily="34" charset="0"/>
              </a:rPr>
            </a:b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 		</a:t>
            </a:r>
            <a:b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</a:b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			</a:t>
            </a:r>
            <a:r>
              <a:rPr lang="en-GB" sz="4800" b="1" dirty="0" err="1">
                <a:latin typeface="+mn-lt"/>
                <a:ea typeface="Rockwell" charset="0"/>
                <a:cs typeface="Arial" panose="020B0604020202020204" pitchFamily="34" charset="0"/>
              </a:rPr>
              <a:t>mais</a:t>
            </a: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 pas</a:t>
            </a:r>
            <a:b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</a:b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 </a:t>
            </a:r>
            <a:b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</a:b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			</a:t>
            </a:r>
            <a:r>
              <a:rPr lang="en-GB" sz="4800" b="1" dirty="0">
                <a:solidFill>
                  <a:srgbClr val="FF0000"/>
                </a:solidFill>
                <a:latin typeface="+mn-lt"/>
                <a:ea typeface="Rockwell" charset="0"/>
                <a:cs typeface="Arial" panose="020B0604020202020204" pitchFamily="34" charset="0"/>
              </a:rPr>
              <a:t>du</a:t>
            </a: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 monde		</a:t>
            </a:r>
            <a:b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</a:br>
            <a:r>
              <a:rPr lang="en-GB" sz="4800" b="1" dirty="0">
                <a:latin typeface="+mn-lt"/>
                <a:ea typeface="Rockwell" charset="0"/>
                <a:cs typeface="Arial" panose="020B0604020202020204" pitchFamily="34" charset="0"/>
              </a:rPr>
              <a:t>									</a:t>
            </a:r>
            <a:endParaRPr lang="fr-FR" sz="4800" b="1" dirty="0">
              <a:latin typeface="+mn-lt"/>
              <a:ea typeface="Rockwel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2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49D9F-FA2E-4B89-87CA-3A08520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E08873-B64F-4A56-8F13-C2319625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1" y="92182"/>
            <a:ext cx="11360727" cy="4519699"/>
          </a:xfrm>
        </p:spPr>
        <p:txBody>
          <a:bodyPr wrap="square">
            <a:spAutoFit/>
          </a:bodyPr>
          <a:lstStyle/>
          <a:p>
            <a:r>
              <a:rPr lang="en-GB" sz="48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Bateau dans la </a:t>
            </a:r>
            <a:r>
              <a:rPr lang="en-GB" sz="4800" dirty="0" err="1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mer</a:t>
            </a:r>
            <a:b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lang="en-GB" sz="18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Chrétiens</a:t>
            </a:r>
            <a: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dans le monde)</a:t>
            </a:r>
            <a:b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r>
              <a:rPr lang="en-GB" sz="3200" dirty="0"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		</a:t>
            </a:r>
            <a:r>
              <a:rPr lang="en-GB" sz="6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BIEN</a:t>
            </a:r>
            <a:endParaRPr lang="fr-FR" sz="3200" dirty="0">
              <a:solidFill>
                <a:schemeClr val="bg1"/>
              </a:solidFill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52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61D95F-6530-49E2-860C-6D30882FA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91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A53EE8-A46E-4744-B1F7-215C115A363E}"/>
              </a:ext>
            </a:extLst>
          </p:cNvPr>
          <p:cNvSpPr txBox="1">
            <a:spLocks/>
          </p:cNvSpPr>
          <p:nvPr/>
        </p:nvSpPr>
        <p:spPr>
          <a:xfrm>
            <a:off x="303615" y="185804"/>
            <a:ext cx="11360727" cy="64863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La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mer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dans le bateau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(Le monde dans les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chrétiens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)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								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MAL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7A29C-5823-4B18-9A52-9CF04A010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E08873-B64F-4A56-8F13-C2319625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9" y="168036"/>
            <a:ext cx="9727152" cy="1769715"/>
          </a:xfr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Un bateau </a:t>
            </a: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est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en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sécurité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dans un port, </a:t>
            </a: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mais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</a:t>
            </a:r>
            <a:b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</a:b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c’est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pas pour </a:t>
            </a: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ça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qu’il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a </a:t>
            </a:r>
            <a:r>
              <a:rPr lang="en-GB" sz="4000" dirty="0" err="1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été</a:t>
            </a:r>
            <a:r>
              <a:rPr lang="en-GB" sz="4000" dirty="0">
                <a:solidFill>
                  <a:schemeClr val="bg1"/>
                </a:solidFill>
                <a:latin typeface="Sinkin Sans 500 Medium" pitchFamily="50" charset="0"/>
                <a:ea typeface="Rockwell" charset="0"/>
                <a:cs typeface="Arial" panose="020B0604020202020204" pitchFamily="34" charset="0"/>
              </a:rPr>
              <a:t> fait. </a:t>
            </a:r>
            <a:endParaRPr lang="fr-FR" sz="4000" dirty="0">
              <a:solidFill>
                <a:schemeClr val="bg1"/>
              </a:solidFill>
              <a:latin typeface="Sinkin Sans 500 Medium" pitchFamily="50" charset="0"/>
              <a:ea typeface="Rockwel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461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FC800F-CDCB-4685-840D-A2AA25F1A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8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EF333B-EEB3-4A91-AACD-3FF535F7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12" y="286387"/>
            <a:ext cx="10661073" cy="3859518"/>
          </a:xfrm>
        </p:spPr>
        <p:txBody>
          <a:bodyPr wrap="square">
            <a:spAutoFit/>
          </a:bodyPr>
          <a:lstStyle/>
          <a:p>
            <a:pPr lvl="0"/>
            <a:r>
              <a:rPr lang="fr-FR" sz="4800" baseline="30000" dirty="0">
                <a:latin typeface="+mn-lt"/>
              </a:rPr>
              <a:t>18 </a:t>
            </a:r>
            <a:r>
              <a:rPr lang="fr-FR" sz="4800" dirty="0">
                <a:latin typeface="+mn-lt"/>
              </a:rPr>
              <a:t>Christ aussi a souffert, et ce une fois pour toutes, pour les péchés. Lui le juste, il a souffert pour des injustes afin de vous conduire à Dieu.</a:t>
            </a:r>
            <a:br>
              <a:rPr lang="fr-FR" dirty="0">
                <a:latin typeface="+mn-lt"/>
              </a:rPr>
            </a:b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							</a:t>
            </a:r>
            <a:r>
              <a:rPr lang="en-GB" dirty="0">
                <a:latin typeface="+mn-lt"/>
              </a:rPr>
              <a:t>1 Pierre 3.18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755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87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-Down 1">
            <a:extLst>
              <a:ext uri="{FF2B5EF4-FFF2-40B4-BE49-F238E27FC236}">
                <a16:creationId xmlns:a16="http://schemas.microsoft.com/office/drawing/2014/main" id="{FADF6CBC-FE43-4EEA-A7AB-B94FD2EECCEF}"/>
              </a:ext>
            </a:extLst>
          </p:cNvPr>
          <p:cNvSpPr/>
          <p:nvPr/>
        </p:nvSpPr>
        <p:spPr>
          <a:xfrm rot="16200000">
            <a:off x="5942375" y="-1157758"/>
            <a:ext cx="324000" cy="10400043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9DB70C-FC51-4FAA-B22E-19DE4892009A}"/>
              </a:ext>
            </a:extLst>
          </p:cNvPr>
          <p:cNvSpPr txBox="1">
            <a:spLocks/>
          </p:cNvSpPr>
          <p:nvPr/>
        </p:nvSpPr>
        <p:spPr>
          <a:xfrm>
            <a:off x="174441" y="3171743"/>
            <a:ext cx="612952" cy="10064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</a:t>
            </a:r>
            <a:endParaRPr kumimoji="0" lang="fr-F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32A708-1B1F-4152-8F7D-09221D13A51E}"/>
              </a:ext>
            </a:extLst>
          </p:cNvPr>
          <p:cNvSpPr txBox="1">
            <a:spLocks/>
          </p:cNvSpPr>
          <p:nvPr/>
        </p:nvSpPr>
        <p:spPr>
          <a:xfrm>
            <a:off x="11478587" y="3472788"/>
            <a:ext cx="612952" cy="10064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fr-F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A972F83-FAB0-4D6A-A825-5E31E5737162}"/>
              </a:ext>
            </a:extLst>
          </p:cNvPr>
          <p:cNvSpPr txBox="1">
            <a:spLocks/>
          </p:cNvSpPr>
          <p:nvPr/>
        </p:nvSpPr>
        <p:spPr>
          <a:xfrm>
            <a:off x="9308627" y="2074084"/>
            <a:ext cx="3071874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d’idéologie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78278A7-4644-4A48-A7EF-16302524AC99}"/>
              </a:ext>
            </a:extLst>
          </p:cNvPr>
          <p:cNvSpPr txBox="1">
            <a:spLocks/>
          </p:cNvSpPr>
          <p:nvPr/>
        </p:nvSpPr>
        <p:spPr>
          <a:xfrm>
            <a:off x="95032" y="2321610"/>
            <a:ext cx="2883413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 d’idéologie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6844DDE-A5ED-4B8F-B4A1-0D48F4C07844}"/>
              </a:ext>
            </a:extLst>
          </p:cNvPr>
          <p:cNvSpPr txBox="1">
            <a:spLocks/>
          </p:cNvSpPr>
          <p:nvPr/>
        </p:nvSpPr>
        <p:spPr>
          <a:xfrm>
            <a:off x="2193823" y="292723"/>
            <a:ext cx="818481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Études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F265921-F96D-40C2-A2F7-1B0C3C9396B4}"/>
              </a:ext>
            </a:extLst>
          </p:cNvPr>
          <p:cNvSpPr txBox="1">
            <a:spLocks/>
          </p:cNvSpPr>
          <p:nvPr/>
        </p:nvSpPr>
        <p:spPr>
          <a:xfrm>
            <a:off x="480917" y="4425697"/>
            <a:ext cx="11610622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	Physique	  Économie   Histoire  Art	   Philosophie</a:t>
            </a:r>
          </a:p>
        </p:txBody>
      </p:sp>
    </p:spTree>
    <p:extLst>
      <p:ext uri="{BB962C8B-B14F-4D97-AF65-F5344CB8AC3E}">
        <p14:creationId xmlns:p14="http://schemas.microsoft.com/office/powerpoint/2010/main" val="387598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817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over the city">
            <a:extLst>
              <a:ext uri="{FF2B5EF4-FFF2-40B4-BE49-F238E27FC236}">
                <a16:creationId xmlns:a16="http://schemas.microsoft.com/office/drawing/2014/main" id="{D151119C-8402-4BD7-98BF-E69FB84E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60" r="40503" b="15079"/>
          <a:stretch/>
        </p:blipFill>
        <p:spPr bwMode="auto">
          <a:xfrm>
            <a:off x="0" y="11425"/>
            <a:ext cx="12192000" cy="68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59FB07E-6896-4612-917F-29F97975FA4E}"/>
              </a:ext>
            </a:extLst>
          </p:cNvPr>
          <p:cNvSpPr txBox="1">
            <a:spLocks/>
          </p:cNvSpPr>
          <p:nvPr/>
        </p:nvSpPr>
        <p:spPr>
          <a:xfrm>
            <a:off x="603849" y="267417"/>
            <a:ext cx="1097280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/>
              <a:t>Ne </a:t>
            </a:r>
            <a:r>
              <a:rPr lang="en-GB" sz="4400" dirty="0" err="1"/>
              <a:t>vous</a:t>
            </a:r>
            <a:r>
              <a:rPr lang="en-GB" sz="4400" dirty="0"/>
              <a:t> </a:t>
            </a:r>
            <a:r>
              <a:rPr lang="en-GB" sz="4400" dirty="0" err="1"/>
              <a:t>compromettez</a:t>
            </a:r>
            <a:r>
              <a:rPr lang="en-GB" sz="4400" dirty="0"/>
              <a:t> pas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DC6B73-7EC6-424D-9764-6262310A15DE}"/>
              </a:ext>
            </a:extLst>
          </p:cNvPr>
          <p:cNvSpPr txBox="1">
            <a:spLocks/>
          </p:cNvSpPr>
          <p:nvPr/>
        </p:nvSpPr>
        <p:spPr>
          <a:xfrm>
            <a:off x="603849" y="1304072"/>
            <a:ext cx="1097280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/>
              <a:t>Ne cherchez pas la </a:t>
            </a:r>
            <a:r>
              <a:rPr lang="en-GB" sz="4400" dirty="0" err="1"/>
              <a:t>bagarre</a:t>
            </a:r>
            <a:endParaRPr lang="en-GB" sz="4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45CA0A-9A14-4F4E-9C9F-B237E3DE6CB1}"/>
              </a:ext>
            </a:extLst>
          </p:cNvPr>
          <p:cNvSpPr txBox="1">
            <a:spLocks/>
          </p:cNvSpPr>
          <p:nvPr/>
        </p:nvSpPr>
        <p:spPr>
          <a:xfrm>
            <a:off x="603849" y="2340727"/>
            <a:ext cx="1097280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/>
              <a:t>Ne </a:t>
            </a:r>
            <a:r>
              <a:rPr lang="en-GB" sz="4400" dirty="0" err="1"/>
              <a:t>vous</a:t>
            </a:r>
            <a:r>
              <a:rPr lang="en-GB" sz="4400" dirty="0"/>
              <a:t> </a:t>
            </a:r>
            <a:r>
              <a:rPr lang="en-GB" sz="4400" dirty="0" err="1"/>
              <a:t>isolez</a:t>
            </a:r>
            <a:r>
              <a:rPr lang="en-GB" sz="4400" dirty="0"/>
              <a:t> pas</a:t>
            </a:r>
          </a:p>
        </p:txBody>
      </p:sp>
    </p:spTree>
    <p:extLst>
      <p:ext uri="{BB962C8B-B14F-4D97-AF65-F5344CB8AC3E}">
        <p14:creationId xmlns:p14="http://schemas.microsoft.com/office/powerpoint/2010/main" val="38555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empire babylonien&quot;">
            <a:extLst>
              <a:ext uri="{FF2B5EF4-FFF2-40B4-BE49-F238E27FC236}">
                <a16:creationId xmlns:a16="http://schemas.microsoft.com/office/drawing/2014/main" id="{213110C3-66DE-4A1A-B99F-874AF97D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24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21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913" y="2638370"/>
            <a:ext cx="1276709" cy="432373"/>
          </a:xfrm>
        </p:spPr>
        <p:txBody>
          <a:bodyPr>
            <a:noAutofit/>
          </a:bodyPr>
          <a:lstStyle/>
          <a:p>
            <a:r>
              <a:rPr lang="fr-FR" sz="2000" dirty="0"/>
              <a:t>Création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9206" y="1350514"/>
            <a:ext cx="3121719" cy="2068958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9941" y="3108960"/>
            <a:ext cx="2957" cy="2702375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8682270" y="934833"/>
            <a:ext cx="342669" cy="535770"/>
            <a:chOff x="2944368" y="4639734"/>
            <a:chExt cx="342669" cy="53577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115702" y="4639734"/>
              <a:ext cx="1571" cy="535770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944368" y="4786655"/>
              <a:ext cx="342669" cy="4801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969941" y="5788798"/>
            <a:ext cx="10476620" cy="41646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26464" y="3108960"/>
            <a:ext cx="491281" cy="2691107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69941" y="3082012"/>
            <a:ext cx="438602" cy="4411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46119" y="3390424"/>
            <a:ext cx="3597276" cy="2409643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09206" y="3390424"/>
            <a:ext cx="1168686" cy="2398374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808207" y="1086534"/>
            <a:ext cx="44159" cy="4780291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808207" y="1044991"/>
            <a:ext cx="1075472" cy="1717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22513" y="1358803"/>
            <a:ext cx="76698" cy="4475069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504904" y="1062170"/>
            <a:ext cx="21302" cy="4788881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btitle 2"/>
          <p:cNvSpPr txBox="1">
            <a:spLocks/>
          </p:cNvSpPr>
          <p:nvPr/>
        </p:nvSpPr>
        <p:spPr>
          <a:xfrm rot="19529158">
            <a:off x="1733520" y="4158220"/>
            <a:ext cx="4021879" cy="46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Exode – loi – conquête - monarchie</a:t>
            </a: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 rot="4624736">
            <a:off x="814369" y="4102468"/>
            <a:ext cx="1276709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Chute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559310" y="2854556"/>
            <a:ext cx="1276709" cy="858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Promesse à Abraham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945524" y="3712899"/>
            <a:ext cx="31211" cy="2032125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/>
          <p:cNvSpPr txBox="1">
            <a:spLocks/>
          </p:cNvSpPr>
          <p:nvPr/>
        </p:nvSpPr>
        <p:spPr>
          <a:xfrm rot="3755890">
            <a:off x="5122666" y="4315723"/>
            <a:ext cx="2226188" cy="46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Déclin d’Israël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10808207" y="1202718"/>
            <a:ext cx="1276709" cy="71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Nouvelle Création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10263019" y="238520"/>
            <a:ext cx="1276709" cy="71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de Christ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1023973" y="5844700"/>
            <a:ext cx="604816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1-3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2037725" y="5829324"/>
            <a:ext cx="1222858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6739017" y="5243089"/>
            <a:ext cx="1122331" cy="71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de Exil</a:t>
            </a: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1945524" y="5846265"/>
            <a:ext cx="890495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12 -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ubtitle 2"/>
          <p:cNvSpPr txBox="1">
            <a:spLocks/>
          </p:cNvSpPr>
          <p:nvPr/>
        </p:nvSpPr>
        <p:spPr>
          <a:xfrm>
            <a:off x="2836019" y="5852007"/>
            <a:ext cx="655002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19 - Lev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3572329" y="5823830"/>
            <a:ext cx="694731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 - Jos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Subtitle 2"/>
          <p:cNvSpPr txBox="1">
            <a:spLocks/>
          </p:cNvSpPr>
          <p:nvPr/>
        </p:nvSpPr>
        <p:spPr>
          <a:xfrm>
            <a:off x="4456314" y="5826071"/>
            <a:ext cx="1536479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Juges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6147187" y="5888363"/>
            <a:ext cx="2224354" cy="387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Esdras - Malachie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 rot="19529158">
            <a:off x="5837193" y="2558938"/>
            <a:ext cx="2136637" cy="46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 d’espoir des prophètes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965689" y="1133652"/>
            <a:ext cx="466334" cy="450302"/>
            <a:chOff x="9091465" y="1171464"/>
            <a:chExt cx="550647" cy="480849"/>
          </a:xfrm>
        </p:grpSpPr>
        <p:sp>
          <p:nvSpPr>
            <p:cNvPr id="69" name="Oval 68"/>
            <p:cNvSpPr/>
            <p:nvPr/>
          </p:nvSpPr>
          <p:spPr>
            <a:xfrm>
              <a:off x="9195758" y="1314538"/>
              <a:ext cx="172529" cy="1560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368287" y="1325999"/>
              <a:ext cx="172529" cy="1560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hord 70"/>
            <p:cNvSpPr/>
            <p:nvPr/>
          </p:nvSpPr>
          <p:spPr>
            <a:xfrm rot="6807065">
              <a:off x="9126364" y="1136565"/>
              <a:ext cx="480849" cy="550647"/>
            </a:xfrm>
            <a:prstGeom prst="chord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Subtitle 2"/>
          <p:cNvSpPr txBox="1">
            <a:spLocks/>
          </p:cNvSpPr>
          <p:nvPr/>
        </p:nvSpPr>
        <p:spPr>
          <a:xfrm>
            <a:off x="9024939" y="615416"/>
            <a:ext cx="1276709" cy="36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Ascension</a:t>
            </a:r>
          </a:p>
        </p:txBody>
      </p:sp>
      <p:sp>
        <p:nvSpPr>
          <p:cNvPr id="78" name="Subtitle 2"/>
          <p:cNvSpPr txBox="1">
            <a:spLocks/>
          </p:cNvSpPr>
          <p:nvPr/>
        </p:nvSpPr>
        <p:spPr>
          <a:xfrm>
            <a:off x="1120493" y="358750"/>
            <a:ext cx="3230688" cy="863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plan de Dieu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9520644" y="3004870"/>
            <a:ext cx="1276709" cy="36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Maintenant et pas encore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C822F5-8987-4B13-9387-49A897ED29FE}"/>
              </a:ext>
            </a:extLst>
          </p:cNvPr>
          <p:cNvSpPr/>
          <p:nvPr/>
        </p:nvSpPr>
        <p:spPr>
          <a:xfrm>
            <a:off x="10890263" y="5247056"/>
            <a:ext cx="836128" cy="99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4BA4F9CA-4ECC-445A-A84C-032C426FD285}"/>
              </a:ext>
            </a:extLst>
          </p:cNvPr>
          <p:cNvSpPr txBox="1">
            <a:spLocks/>
          </p:cNvSpPr>
          <p:nvPr/>
        </p:nvSpPr>
        <p:spPr>
          <a:xfrm>
            <a:off x="8622513" y="5900598"/>
            <a:ext cx="2224354" cy="387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Evangiles - Apocalypse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814267-C5A2-40CC-B701-9A2D1EFC462B}"/>
              </a:ext>
            </a:extLst>
          </p:cNvPr>
          <p:cNvSpPr/>
          <p:nvPr/>
        </p:nvSpPr>
        <p:spPr>
          <a:xfrm>
            <a:off x="5571174" y="215995"/>
            <a:ext cx="6411797" cy="6426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2A38CE-195C-4C4A-8325-52BB5DC13337}"/>
              </a:ext>
            </a:extLst>
          </p:cNvPr>
          <p:cNvSpPr/>
          <p:nvPr/>
        </p:nvSpPr>
        <p:spPr>
          <a:xfrm rot="19874621">
            <a:off x="5168719" y="1687168"/>
            <a:ext cx="2254744" cy="183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22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913" y="2638370"/>
            <a:ext cx="1276709" cy="432373"/>
          </a:xfrm>
        </p:spPr>
        <p:txBody>
          <a:bodyPr>
            <a:noAutofit/>
          </a:bodyPr>
          <a:lstStyle/>
          <a:p>
            <a:r>
              <a:rPr lang="fr-FR" sz="2000" dirty="0"/>
              <a:t>Création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9206" y="1350514"/>
            <a:ext cx="3121719" cy="2068958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9941" y="3108960"/>
            <a:ext cx="2957" cy="2702375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8682270" y="934833"/>
            <a:ext cx="342669" cy="535770"/>
            <a:chOff x="2944368" y="4639734"/>
            <a:chExt cx="342669" cy="53577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115702" y="4639734"/>
              <a:ext cx="1571" cy="535770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944368" y="4786655"/>
              <a:ext cx="342669" cy="4801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969941" y="5788798"/>
            <a:ext cx="10476620" cy="41646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26464" y="3108960"/>
            <a:ext cx="491281" cy="2691107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69941" y="3082012"/>
            <a:ext cx="438602" cy="4411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46119" y="3390424"/>
            <a:ext cx="3597276" cy="2409643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09206" y="3390424"/>
            <a:ext cx="1168686" cy="2398374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808207" y="1086534"/>
            <a:ext cx="44159" cy="4780291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808207" y="1044991"/>
            <a:ext cx="1075472" cy="1717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22513" y="1358803"/>
            <a:ext cx="76698" cy="4475069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504904" y="1062170"/>
            <a:ext cx="21302" cy="4788881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btitle 2"/>
          <p:cNvSpPr txBox="1">
            <a:spLocks/>
          </p:cNvSpPr>
          <p:nvPr/>
        </p:nvSpPr>
        <p:spPr>
          <a:xfrm rot="19529158">
            <a:off x="1733520" y="4158220"/>
            <a:ext cx="4021879" cy="46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Exode – loi – conquête - monarchie</a:t>
            </a: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 rot="4624736">
            <a:off x="814369" y="4102468"/>
            <a:ext cx="1276709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Chute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559310" y="2854556"/>
            <a:ext cx="1276709" cy="858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Promesse à Abraham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945524" y="3712899"/>
            <a:ext cx="31211" cy="2032125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/>
          <p:cNvSpPr txBox="1">
            <a:spLocks/>
          </p:cNvSpPr>
          <p:nvPr/>
        </p:nvSpPr>
        <p:spPr>
          <a:xfrm rot="3755890">
            <a:off x="5122666" y="4315723"/>
            <a:ext cx="2226188" cy="46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Déclin d’Israël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10808207" y="1202718"/>
            <a:ext cx="1276709" cy="71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Nouvelle Création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10263019" y="238520"/>
            <a:ext cx="1276709" cy="71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de Christ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1023973" y="5844700"/>
            <a:ext cx="604816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1-3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2037725" y="5829324"/>
            <a:ext cx="1222858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6739017" y="5243089"/>
            <a:ext cx="1122331" cy="71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Retour de Exil</a:t>
            </a: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1945524" y="5846265"/>
            <a:ext cx="890495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12 -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ubtitle 2"/>
          <p:cNvSpPr txBox="1">
            <a:spLocks/>
          </p:cNvSpPr>
          <p:nvPr/>
        </p:nvSpPr>
        <p:spPr>
          <a:xfrm>
            <a:off x="2836019" y="5852007"/>
            <a:ext cx="655002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19 - Lev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3572329" y="5823830"/>
            <a:ext cx="694731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 - Jos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Subtitle 2"/>
          <p:cNvSpPr txBox="1">
            <a:spLocks/>
          </p:cNvSpPr>
          <p:nvPr/>
        </p:nvSpPr>
        <p:spPr>
          <a:xfrm>
            <a:off x="4803337" y="5883123"/>
            <a:ext cx="1536479" cy="43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Juges - 2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 rot="19529158">
            <a:off x="5837193" y="2558938"/>
            <a:ext cx="2136637" cy="46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 d’espoir des prophètes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965689" y="1133652"/>
            <a:ext cx="466334" cy="450302"/>
            <a:chOff x="9091465" y="1171464"/>
            <a:chExt cx="550647" cy="480849"/>
          </a:xfrm>
        </p:grpSpPr>
        <p:sp>
          <p:nvSpPr>
            <p:cNvPr id="69" name="Oval 68"/>
            <p:cNvSpPr/>
            <p:nvPr/>
          </p:nvSpPr>
          <p:spPr>
            <a:xfrm>
              <a:off x="9195758" y="1314538"/>
              <a:ext cx="172529" cy="1560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368287" y="1325999"/>
              <a:ext cx="172529" cy="1560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hord 70"/>
            <p:cNvSpPr/>
            <p:nvPr/>
          </p:nvSpPr>
          <p:spPr>
            <a:xfrm rot="6807065">
              <a:off x="9126364" y="1136565"/>
              <a:ext cx="480849" cy="550647"/>
            </a:xfrm>
            <a:prstGeom prst="chord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Subtitle 2"/>
          <p:cNvSpPr txBox="1">
            <a:spLocks/>
          </p:cNvSpPr>
          <p:nvPr/>
        </p:nvSpPr>
        <p:spPr>
          <a:xfrm>
            <a:off x="9024939" y="615416"/>
            <a:ext cx="1276709" cy="36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Ascension</a:t>
            </a:r>
          </a:p>
        </p:txBody>
      </p:sp>
      <p:sp>
        <p:nvSpPr>
          <p:cNvPr id="78" name="Subtitle 2"/>
          <p:cNvSpPr txBox="1">
            <a:spLocks/>
          </p:cNvSpPr>
          <p:nvPr/>
        </p:nvSpPr>
        <p:spPr>
          <a:xfrm>
            <a:off x="1120493" y="358750"/>
            <a:ext cx="3230688" cy="863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plan de Dieu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9520644" y="3004870"/>
            <a:ext cx="1276709" cy="36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Maintenant et pas encore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C822F5-8987-4B13-9387-49A897ED29FE}"/>
              </a:ext>
            </a:extLst>
          </p:cNvPr>
          <p:cNvSpPr/>
          <p:nvPr/>
        </p:nvSpPr>
        <p:spPr>
          <a:xfrm>
            <a:off x="10890263" y="5247056"/>
            <a:ext cx="836128" cy="99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4BA4F9CA-4ECC-445A-A84C-032C426FD285}"/>
              </a:ext>
            </a:extLst>
          </p:cNvPr>
          <p:cNvSpPr txBox="1">
            <a:spLocks/>
          </p:cNvSpPr>
          <p:nvPr/>
        </p:nvSpPr>
        <p:spPr>
          <a:xfrm>
            <a:off x="8622513" y="5900598"/>
            <a:ext cx="2224354" cy="387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Evangiles - Apocalypse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814267-C5A2-40CC-B701-9A2D1EFC462B}"/>
              </a:ext>
            </a:extLst>
          </p:cNvPr>
          <p:cNvSpPr/>
          <p:nvPr/>
        </p:nvSpPr>
        <p:spPr>
          <a:xfrm>
            <a:off x="6823138" y="215995"/>
            <a:ext cx="5159833" cy="6426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2A38CE-195C-4C4A-8325-52BB5DC13337}"/>
              </a:ext>
            </a:extLst>
          </p:cNvPr>
          <p:cNvSpPr/>
          <p:nvPr/>
        </p:nvSpPr>
        <p:spPr>
          <a:xfrm rot="19874621">
            <a:off x="5238354" y="1673062"/>
            <a:ext cx="2119392" cy="183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6436508" y="5934001"/>
            <a:ext cx="2224354" cy="387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DBF8F5-658D-4A66-9195-30D9907A55E2}"/>
              </a:ext>
            </a:extLst>
          </p:cNvPr>
          <p:cNvCxnSpPr>
            <a:cxnSpLocks/>
          </p:cNvCxnSpPr>
          <p:nvPr/>
        </p:nvCxnSpPr>
        <p:spPr>
          <a:xfrm flipH="1">
            <a:off x="6695109" y="4179996"/>
            <a:ext cx="1121711" cy="1556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8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29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over the city">
            <a:extLst>
              <a:ext uri="{FF2B5EF4-FFF2-40B4-BE49-F238E27FC236}">
                <a16:creationId xmlns:a16="http://schemas.microsoft.com/office/drawing/2014/main" id="{D151119C-8402-4BD7-98BF-E69FB84E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60" r="40503" b="15079"/>
          <a:stretch/>
        </p:blipFill>
        <p:spPr bwMode="auto">
          <a:xfrm>
            <a:off x="0" y="11425"/>
            <a:ext cx="12192000" cy="68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1A2BEA-824D-4DA3-A3D7-C1FF67B05971}"/>
              </a:ext>
            </a:extLst>
          </p:cNvPr>
          <p:cNvSpPr txBox="1">
            <a:spLocks/>
          </p:cNvSpPr>
          <p:nvPr/>
        </p:nvSpPr>
        <p:spPr>
          <a:xfrm>
            <a:off x="552658" y="755933"/>
            <a:ext cx="11404879" cy="29146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dirty="0"/>
              <a:t>Service			(La carrière)</a:t>
            </a:r>
          </a:p>
          <a:p>
            <a:pPr algn="l"/>
            <a:r>
              <a:rPr lang="fr-FR" sz="4400" dirty="0"/>
              <a:t>Formation		(La philosophie)</a:t>
            </a:r>
          </a:p>
          <a:p>
            <a:pPr algn="l"/>
            <a:r>
              <a:rPr lang="fr-FR" sz="4400" dirty="0"/>
              <a:t>Nourriture		(La culture)</a:t>
            </a:r>
          </a:p>
          <a:p>
            <a:pPr algn="l"/>
            <a:r>
              <a:rPr lang="fr-FR" sz="4400" dirty="0"/>
              <a:t>Noms			(L’identité)</a:t>
            </a:r>
            <a:endParaRPr lang="fr-FR" sz="44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9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51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198</Words>
  <Application>Microsoft Office PowerPoint</Application>
  <PresentationFormat>Widescreen</PresentationFormat>
  <Paragraphs>81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Rockwell</vt:lpstr>
      <vt:lpstr>Sinkin Sans 500 Medium</vt:lpstr>
      <vt:lpstr>Viner Hand ITC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Chrétiens:          dans le monde         mais pas      du monde            </vt:lpstr>
      <vt:lpstr>Bateau dans la mer  (Chrétiens dans le monde)        BIEN</vt:lpstr>
      <vt:lpstr>PowerPoint Presentation</vt:lpstr>
      <vt:lpstr>Un bateau est en sécurité dans un port, mais  c’est pas pour ça qu’il a été fait. </vt:lpstr>
      <vt:lpstr>PowerPoint Presentation</vt:lpstr>
      <vt:lpstr>18 Christ aussi a souffert, et ce une fois pour toutes, pour les péchés. Lui le juste, il a souffert pour des injustes afin de vous conduire à Dieu.         1 Pierre 3.18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Apieczonek</dc:creator>
  <cp:lastModifiedBy>Josh Apieczonek</cp:lastModifiedBy>
  <cp:revision>120</cp:revision>
  <dcterms:created xsi:type="dcterms:W3CDTF">2017-01-22T15:27:55Z</dcterms:created>
  <dcterms:modified xsi:type="dcterms:W3CDTF">2019-09-03T07:14:58Z</dcterms:modified>
</cp:coreProperties>
</file>